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678" r:id="rId2"/>
    <p:sldId id="487" r:id="rId3"/>
    <p:sldId id="568" r:id="rId4"/>
    <p:sldId id="570" r:id="rId5"/>
    <p:sldId id="488" r:id="rId6"/>
    <p:sldId id="490" r:id="rId7"/>
    <p:sldId id="491" r:id="rId8"/>
    <p:sldId id="528" r:id="rId9"/>
    <p:sldId id="530" r:id="rId10"/>
    <p:sldId id="529" r:id="rId11"/>
    <p:sldId id="531" r:id="rId12"/>
    <p:sldId id="532" r:id="rId13"/>
    <p:sldId id="536" r:id="rId14"/>
    <p:sldId id="537" r:id="rId15"/>
    <p:sldId id="539" r:id="rId16"/>
    <p:sldId id="540" r:id="rId17"/>
    <p:sldId id="553" r:id="rId18"/>
    <p:sldId id="542" r:id="rId19"/>
    <p:sldId id="494" r:id="rId20"/>
    <p:sldId id="495" r:id="rId21"/>
    <p:sldId id="496" r:id="rId22"/>
    <p:sldId id="533" r:id="rId23"/>
    <p:sldId id="497" r:id="rId24"/>
    <p:sldId id="535" r:id="rId25"/>
    <p:sldId id="543" r:id="rId26"/>
    <p:sldId id="571" r:id="rId27"/>
    <p:sldId id="544" r:id="rId28"/>
    <p:sldId id="545" r:id="rId29"/>
    <p:sldId id="547" r:id="rId30"/>
    <p:sldId id="548" r:id="rId31"/>
    <p:sldId id="549" r:id="rId32"/>
    <p:sldId id="574" r:id="rId33"/>
    <p:sldId id="555" r:id="rId34"/>
    <p:sldId id="572" r:id="rId35"/>
    <p:sldId id="573" r:id="rId36"/>
    <p:sldId id="567" r:id="rId37"/>
    <p:sldId id="550" r:id="rId38"/>
    <p:sldId id="554" r:id="rId39"/>
    <p:sldId id="556" r:id="rId40"/>
    <p:sldId id="557" r:id="rId41"/>
    <p:sldId id="558" r:id="rId42"/>
    <p:sldId id="551" r:id="rId43"/>
    <p:sldId id="552" r:id="rId44"/>
    <p:sldId id="559" r:id="rId45"/>
    <p:sldId id="560" r:id="rId46"/>
    <p:sldId id="679" r:id="rId47"/>
    <p:sldId id="562" r:id="rId48"/>
    <p:sldId id="563" r:id="rId49"/>
    <p:sldId id="564" r:id="rId50"/>
    <p:sldId id="565" r:id="rId51"/>
    <p:sldId id="569" r:id="rId52"/>
  </p:sldIdLst>
  <p:sldSz cx="12192000" cy="6858000"/>
  <p:notesSz cx="6858000" cy="9144000"/>
  <p:embeddedFontLst>
    <p:embeddedFont>
      <p:font typeface="楷体" panose="02010609060101010101" charset="-122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  <p:embeddedFont>
      <p:font typeface="KaiTi" panose="02010609060101010101" pitchFamily="49" charset="-122"/>
      <p:regular r:id="rId62"/>
    </p:embeddedFont>
    <p:embeddedFont>
      <p:font typeface="华文楷体" panose="02010600040101010101" pitchFamily="2" charset="-122"/>
      <p:regular r:id="rId63"/>
    </p:embeddedFont>
    <p:embeddedFont>
      <p:font typeface="宋体" panose="02010600030101010101" pitchFamily="2" charset="-122"/>
      <p:regular r:id="rId64"/>
    </p:embeddedFont>
    <p:embeddedFont>
      <p:font typeface="微软雅黑" panose="020B0503020204020204" pitchFamily="34" charset="-122"/>
      <p:regular r:id="rId65"/>
      <p:bold r:id="rId66"/>
    </p:embeddedFont>
    <p:embeddedFont>
      <p:font typeface="微软雅黑" panose="020B0503020204020204" pitchFamily="34" charset="-122"/>
      <p:regular r:id="rId65"/>
      <p:bold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487"/>
            <p14:sldId id="568"/>
            <p14:sldId id="570"/>
            <p14:sldId id="488"/>
            <p14:sldId id="490"/>
            <p14:sldId id="491"/>
            <p14:sldId id="528"/>
            <p14:sldId id="530"/>
            <p14:sldId id="529"/>
            <p14:sldId id="531"/>
            <p14:sldId id="532"/>
            <p14:sldId id="536"/>
            <p14:sldId id="537"/>
            <p14:sldId id="539"/>
            <p14:sldId id="540"/>
            <p14:sldId id="553"/>
            <p14:sldId id="542"/>
            <p14:sldId id="494"/>
            <p14:sldId id="495"/>
            <p14:sldId id="496"/>
            <p14:sldId id="533"/>
            <p14:sldId id="497"/>
            <p14:sldId id="535"/>
            <p14:sldId id="543"/>
            <p14:sldId id="571"/>
            <p14:sldId id="544"/>
            <p14:sldId id="545"/>
            <p14:sldId id="547"/>
            <p14:sldId id="548"/>
            <p14:sldId id="549"/>
            <p14:sldId id="574"/>
            <p14:sldId id="555"/>
            <p14:sldId id="572"/>
            <p14:sldId id="573"/>
            <p14:sldId id="567"/>
            <p14:sldId id="550"/>
            <p14:sldId id="554"/>
            <p14:sldId id="556"/>
            <p14:sldId id="557"/>
            <p14:sldId id="558"/>
            <p14:sldId id="551"/>
            <p14:sldId id="552"/>
            <p14:sldId id="559"/>
            <p14:sldId id="560"/>
            <p14:sldId id="679"/>
            <p14:sldId id="562"/>
            <p14:sldId id="563"/>
            <p14:sldId id="564"/>
            <p14:sldId id="565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4"/>
    <a:srgbClr val="A8EFC6"/>
    <a:srgbClr val="0000FF"/>
    <a:srgbClr val="0070C0"/>
    <a:srgbClr val="EFF5FB"/>
    <a:srgbClr val="5B9BD5"/>
    <a:srgbClr val="308BC6"/>
    <a:srgbClr val="DED5FF"/>
    <a:srgbClr val="CDDEFF"/>
    <a:srgbClr val="D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62"/>
      </p:cViewPr>
      <p:guideLst>
        <p:guide orient="horz" pos="292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openxmlformats.org/officeDocument/2006/relationships/image" Target="../media/image10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20.png"/><Relationship Id="rId15" Type="http://schemas.openxmlformats.org/officeDocument/2006/relationships/image" Target="../media/image123.pn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8.png"/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7.png"/><Relationship Id="rId1" Type="http://schemas.openxmlformats.org/officeDocument/2006/relationships/tags" Target="../tags/tag2.xml"/><Relationship Id="rId6" Type="http://schemas.openxmlformats.org/officeDocument/2006/relationships/image" Target="../media/image61.png"/><Relationship Id="rId15" Type="http://schemas.openxmlformats.org/officeDocument/2006/relationships/image" Target="../media/image23.png"/><Relationship Id="rId10" Type="http://schemas.openxmlformats.org/officeDocument/2006/relationships/image" Target="../media/image65.png"/><Relationship Id="rId14" Type="http://schemas.openxmlformats.org/officeDocument/2006/relationships/image" Target="../media/image125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8" Type="http://schemas.openxmlformats.org/officeDocument/2006/relationships/image" Target="../media/image420.png"/><Relationship Id="rId3" Type="http://schemas.openxmlformats.org/officeDocument/2006/relationships/image" Target="../media/image300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00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86.png"/><Relationship Id="rId9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188.png"/><Relationship Id="rId25" Type="http://schemas.openxmlformats.org/officeDocument/2006/relationships/image" Target="../media/image74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3.png"/><Relationship Id="rId23" Type="http://schemas.openxmlformats.org/officeDocument/2006/relationships/image" Target="../media/image190.png"/><Relationship Id="rId19" Type="http://schemas.openxmlformats.org/officeDocument/2006/relationships/image" Target="../media/image157.png"/><Relationship Id="rId22" Type="http://schemas.openxmlformats.org/officeDocument/2006/relationships/image" Target="../media/image189.png"/><Relationship Id="rId27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png"/><Relationship Id="rId21" Type="http://schemas.openxmlformats.org/officeDocument/2006/relationships/image" Target="../media/image210.png"/><Relationship Id="rId25" Type="http://schemas.openxmlformats.org/officeDocument/2006/relationships/image" Target="../media/image214.png"/><Relationship Id="rId2" Type="http://schemas.openxmlformats.org/officeDocument/2006/relationships/image" Target="../media/image86.png"/><Relationship Id="rId20" Type="http://schemas.openxmlformats.org/officeDocument/2006/relationships/image" Target="../media/image209.png"/><Relationship Id="rId29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3.png"/><Relationship Id="rId23" Type="http://schemas.openxmlformats.org/officeDocument/2006/relationships/image" Target="../media/image212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30.png"/><Relationship Id="rId3" Type="http://schemas.openxmlformats.org/officeDocument/2006/relationships/image" Target="../media/image219.png"/><Relationship Id="rId12" Type="http://schemas.openxmlformats.org/officeDocument/2006/relationships/image" Target="../media/image22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6.png"/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21" Type="http://schemas.openxmlformats.org/officeDocument/2006/relationships/image" Target="../media/image7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19" Type="http://schemas.openxmlformats.org/officeDocument/2006/relationships/image" Target="../media/image257.png"/><Relationship Id="rId9" Type="http://schemas.openxmlformats.org/officeDocument/2006/relationships/image" Target="../media/image480.png"/><Relationship Id="rId22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7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3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支持向量机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4837B12-1EE0-4FED-963A-C753607F4A35}"/>
              </a:ext>
            </a:extLst>
          </p:cNvPr>
          <p:cNvGrpSpPr/>
          <p:nvPr/>
        </p:nvGrpSpPr>
        <p:grpSpPr>
          <a:xfrm>
            <a:off x="6293975" y="582927"/>
            <a:ext cx="5525980" cy="6550209"/>
            <a:chOff x="5505084" y="582927"/>
            <a:chExt cx="5525980" cy="6550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78491B-631E-4550-8846-2ABFB3009989}"/>
                    </a:ext>
                  </a:extLst>
                </p:cNvPr>
                <p:cNvSpPr/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78491B-631E-4550-8846-2ABFB3009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4AE7ADF-E7A8-4C6A-93AD-C022F37C3BF7}"/>
                </a:ext>
              </a:extLst>
            </p:cNvPr>
            <p:cNvGrpSpPr/>
            <p:nvPr/>
          </p:nvGrpSpPr>
          <p:grpSpPr>
            <a:xfrm>
              <a:off x="5505084" y="1238856"/>
              <a:ext cx="5525980" cy="5894280"/>
              <a:chOff x="5505084" y="1238856"/>
              <a:chExt cx="5525980" cy="589428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8758AA-B5CD-4C04-AECB-A0F3902B303E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33A2BB87-A508-4CE0-95DD-AF66D18728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01535"/>
                <a:ext cx="5525980" cy="5181317"/>
                <a:chOff x="6915571" y="1937745"/>
                <a:chExt cx="4571771" cy="42866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矩形 129">
                      <a:extLst>
                        <a:ext uri="{FF2B5EF4-FFF2-40B4-BE49-F238E27FC236}">
                          <a16:creationId xmlns:a16="http://schemas.microsoft.com/office/drawing/2014/main" id="{2916CFDA-E244-4B91-9245-939EB97E9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矩形 129">
                      <a:extLst>
                        <a:ext uri="{FF2B5EF4-FFF2-40B4-BE49-F238E27FC236}">
                          <a16:creationId xmlns:a16="http://schemas.microsoft.com/office/drawing/2014/main" id="{2916CFDA-E244-4B91-9245-939EB97E96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1" name="组合 130">
                  <a:extLst>
                    <a:ext uri="{FF2B5EF4-FFF2-40B4-BE49-F238E27FC236}">
                      <a16:creationId xmlns:a16="http://schemas.microsoft.com/office/drawing/2014/main" id="{0257BD89-CF6F-4B6D-8C6F-F9A1A7EA955A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500030" cy="4286625"/>
                  <a:chOff x="6987312" y="1937745"/>
                  <a:chExt cx="4500030" cy="4286625"/>
                </a:xfrm>
              </p:grpSpPr>
              <p:grpSp>
                <p:nvGrpSpPr>
                  <p:cNvPr id="132" name="组合 131">
                    <a:extLst>
                      <a:ext uri="{FF2B5EF4-FFF2-40B4-BE49-F238E27FC236}">
                        <a16:creationId xmlns:a16="http://schemas.microsoft.com/office/drawing/2014/main" id="{B31680D8-4C65-4E88-AA0A-65D1809273BC}"/>
                      </a:ext>
                    </a:extLst>
                  </p:cNvPr>
                  <p:cNvGrpSpPr/>
                  <p:nvPr/>
                </p:nvGrpSpPr>
                <p:grpSpPr>
                  <a:xfrm>
                    <a:off x="6987312" y="1937745"/>
                    <a:ext cx="4500030" cy="4254591"/>
                    <a:chOff x="6987312" y="1937745"/>
                    <a:chExt cx="4500030" cy="4254591"/>
                  </a:xfrm>
                </p:grpSpPr>
                <p:grpSp>
                  <p:nvGrpSpPr>
                    <p:cNvPr id="134" name="组合 133">
                      <a:extLst>
                        <a:ext uri="{FF2B5EF4-FFF2-40B4-BE49-F238E27FC236}">
                          <a16:creationId xmlns:a16="http://schemas.microsoft.com/office/drawing/2014/main" id="{10E7B6F5-B6A2-4B75-9803-9DA2E37272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7312" y="1937745"/>
                      <a:ext cx="4464859" cy="4254591"/>
                      <a:chOff x="6987312" y="1937745"/>
                      <a:chExt cx="4464859" cy="4254591"/>
                    </a:xfrm>
                  </p:grpSpPr>
                  <p:cxnSp>
                    <p:nvCxnSpPr>
                      <p:cNvPr id="137" name="直接箭头连接符 136">
                        <a:extLst>
                          <a:ext uri="{FF2B5EF4-FFF2-40B4-BE49-F238E27FC236}">
                            <a16:creationId xmlns:a16="http://schemas.microsoft.com/office/drawing/2014/main" id="{D4DA527B-DCCC-42C3-A590-7B502AAFEAB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485965" y="1969867"/>
                        <a:ext cx="0" cy="365760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箭头连接符 137">
                        <a:extLst>
                          <a:ext uri="{FF2B5EF4-FFF2-40B4-BE49-F238E27FC236}">
                            <a16:creationId xmlns:a16="http://schemas.microsoft.com/office/drawing/2014/main" id="{41895B1E-72FD-4CDE-AA1D-F3652011CD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85964" y="5616376"/>
                        <a:ext cx="3657600" cy="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流程图: 接点 138">
                        <a:extLst>
                          <a:ext uri="{FF2B5EF4-FFF2-40B4-BE49-F238E27FC236}">
                            <a16:creationId xmlns:a16="http://schemas.microsoft.com/office/drawing/2014/main" id="{AC527B2C-82E2-4F91-B2B2-DE2F19DD5AF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0" name="流程图: 接点 139">
                        <a:extLst>
                          <a:ext uri="{FF2B5EF4-FFF2-40B4-BE49-F238E27FC236}">
                            <a16:creationId xmlns:a16="http://schemas.microsoft.com/office/drawing/2014/main" id="{16022005-952E-48C7-B6B5-BDDA8761E16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1" name="流程图: 接点 140">
                        <a:extLst>
                          <a:ext uri="{FF2B5EF4-FFF2-40B4-BE49-F238E27FC236}">
                            <a16:creationId xmlns:a16="http://schemas.microsoft.com/office/drawing/2014/main" id="{732CD659-F29E-4462-9ADE-1859E24B807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2" name="流程图: 接点 141">
                        <a:extLst>
                          <a:ext uri="{FF2B5EF4-FFF2-40B4-BE49-F238E27FC236}">
                            <a16:creationId xmlns:a16="http://schemas.microsoft.com/office/drawing/2014/main" id="{7CE75E97-134D-4A07-BF5D-8EB4E106D56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3" name="流程图: 接点 142">
                        <a:extLst>
                          <a:ext uri="{FF2B5EF4-FFF2-40B4-BE49-F238E27FC236}">
                            <a16:creationId xmlns:a16="http://schemas.microsoft.com/office/drawing/2014/main" id="{19252145-737B-4FAA-BAE2-38505200453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4" name="流程图: 接点 143">
                        <a:extLst>
                          <a:ext uri="{FF2B5EF4-FFF2-40B4-BE49-F238E27FC236}">
                            <a16:creationId xmlns:a16="http://schemas.microsoft.com/office/drawing/2014/main" id="{DEBECD14-4C2C-4E4E-BD26-D28C79FC0C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5" name="流程图: 接点 144">
                        <a:extLst>
                          <a:ext uri="{FF2B5EF4-FFF2-40B4-BE49-F238E27FC236}">
                            <a16:creationId xmlns:a16="http://schemas.microsoft.com/office/drawing/2014/main" id="{AD701904-01BE-42AE-9CB6-E77F9C5EBC5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6" name="流程图: 接点 145">
                        <a:extLst>
                          <a:ext uri="{FF2B5EF4-FFF2-40B4-BE49-F238E27FC236}">
                            <a16:creationId xmlns:a16="http://schemas.microsoft.com/office/drawing/2014/main" id="{76EFCE85-4486-48E4-8DA3-77E01154417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7" name="流程图: 接点 146">
                        <a:extLst>
                          <a:ext uri="{FF2B5EF4-FFF2-40B4-BE49-F238E27FC236}">
                            <a16:creationId xmlns:a16="http://schemas.microsoft.com/office/drawing/2014/main" id="{58C2DDF9-9338-406D-A696-750264529B0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7C369FBC-3880-4443-949B-2422731F6F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49" name="文本框 148">
                            <a:extLst>
                              <a:ext uri="{FF2B5EF4-FFF2-40B4-BE49-F238E27FC236}">
                                <a16:creationId xmlns:a16="http://schemas.microsoft.com/office/drawing/2014/main" id="{56ED5BCE-3B1D-49F7-BA12-84D21ACDBF9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9" name="文本框 148">
                            <a:extLst>
                              <a:ext uri="{FF2B5EF4-FFF2-40B4-BE49-F238E27FC236}">
                                <a16:creationId xmlns:a16="http://schemas.microsoft.com/office/drawing/2014/main" id="{56ED5BCE-3B1D-49F7-BA12-84D21ACDBF9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0" name="文本框 149">
                            <a:extLst>
                              <a:ext uri="{FF2B5EF4-FFF2-40B4-BE49-F238E27FC236}">
                                <a16:creationId xmlns:a16="http://schemas.microsoft.com/office/drawing/2014/main" id="{D3795E3F-696D-43A3-944C-39963AF399A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50" name="文本框 149">
                            <a:extLst>
                              <a:ext uri="{FF2B5EF4-FFF2-40B4-BE49-F238E27FC236}">
                                <a16:creationId xmlns:a16="http://schemas.microsoft.com/office/drawing/2014/main" id="{D3795E3F-696D-43A3-944C-39963AF399A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51" name="流程图: 接点 150">
                        <a:extLst>
                          <a:ext uri="{FF2B5EF4-FFF2-40B4-BE49-F238E27FC236}">
                            <a16:creationId xmlns:a16="http://schemas.microsoft.com/office/drawing/2014/main" id="{C56A3269-8DA7-4B85-82F5-0AE7FACAC6D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2" name="流程图: 接点 151">
                        <a:extLst>
                          <a:ext uri="{FF2B5EF4-FFF2-40B4-BE49-F238E27FC236}">
                            <a16:creationId xmlns:a16="http://schemas.microsoft.com/office/drawing/2014/main" id="{4DD9E8B0-DA11-4A57-914C-241E9AECC2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3" name="流程图: 接点 152">
                        <a:extLst>
                          <a:ext uri="{FF2B5EF4-FFF2-40B4-BE49-F238E27FC236}">
                            <a16:creationId xmlns:a16="http://schemas.microsoft.com/office/drawing/2014/main" id="{CE501EE2-5960-44F6-97C1-5BE8D86FE19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4" name="流程图: 接点 153">
                        <a:extLst>
                          <a:ext uri="{FF2B5EF4-FFF2-40B4-BE49-F238E27FC236}">
                            <a16:creationId xmlns:a16="http://schemas.microsoft.com/office/drawing/2014/main" id="{BD89FA2D-99FA-4A87-A172-07F5324CE89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5" name="流程图: 接点 154">
                        <a:extLst>
                          <a:ext uri="{FF2B5EF4-FFF2-40B4-BE49-F238E27FC236}">
                            <a16:creationId xmlns:a16="http://schemas.microsoft.com/office/drawing/2014/main" id="{E9D2DF2E-6951-4C6C-903E-92117613680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6" name="流程图: 接点 155">
                        <a:extLst>
                          <a:ext uri="{FF2B5EF4-FFF2-40B4-BE49-F238E27FC236}">
                            <a16:creationId xmlns:a16="http://schemas.microsoft.com/office/drawing/2014/main" id="{FADB9405-AEAB-4702-9013-7ED8705279D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7" name="流程图: 接点 156">
                        <a:extLst>
                          <a:ext uri="{FF2B5EF4-FFF2-40B4-BE49-F238E27FC236}">
                            <a16:creationId xmlns:a16="http://schemas.microsoft.com/office/drawing/2014/main" id="{F233CD1E-D7DB-42AA-A9A2-2445CB4DFA3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8" name="流程图: 接点 157">
                        <a:extLst>
                          <a:ext uri="{FF2B5EF4-FFF2-40B4-BE49-F238E27FC236}">
                            <a16:creationId xmlns:a16="http://schemas.microsoft.com/office/drawing/2014/main" id="{36C78975-0A33-4F92-995A-C7A64F3197C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9" name="流程图: 接点 158">
                        <a:extLst>
                          <a:ext uri="{FF2B5EF4-FFF2-40B4-BE49-F238E27FC236}">
                            <a16:creationId xmlns:a16="http://schemas.microsoft.com/office/drawing/2014/main" id="{F5BAB5DD-0087-4C44-9187-0A67E5938E1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0" name="流程图: 接点 159">
                        <a:extLst>
                          <a:ext uri="{FF2B5EF4-FFF2-40B4-BE49-F238E27FC236}">
                            <a16:creationId xmlns:a16="http://schemas.microsoft.com/office/drawing/2014/main" id="{A8080CE3-D651-4FC2-B447-83CB74DED46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1" name="流程图: 接点 160">
                        <a:extLst>
                          <a:ext uri="{FF2B5EF4-FFF2-40B4-BE49-F238E27FC236}">
                            <a16:creationId xmlns:a16="http://schemas.microsoft.com/office/drawing/2014/main" id="{1C62969A-A054-46C6-B26B-6604B8BD7D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2" name="流程图: 接点 161">
                        <a:extLst>
                          <a:ext uri="{FF2B5EF4-FFF2-40B4-BE49-F238E27FC236}">
                            <a16:creationId xmlns:a16="http://schemas.microsoft.com/office/drawing/2014/main" id="{0FE04D9C-40EF-4464-8365-380DC325E8F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3" name="流程图: 接点 162">
                        <a:extLst>
                          <a:ext uri="{FF2B5EF4-FFF2-40B4-BE49-F238E27FC236}">
                            <a16:creationId xmlns:a16="http://schemas.microsoft.com/office/drawing/2014/main" id="{6F162546-6BE7-4DBA-AF04-B848094A9F8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4" name="流程图: 接点 163">
                        <a:extLst>
                          <a:ext uri="{FF2B5EF4-FFF2-40B4-BE49-F238E27FC236}">
                            <a16:creationId xmlns:a16="http://schemas.microsoft.com/office/drawing/2014/main" id="{1E1F2AF7-78D0-485F-B3B2-7A21E50CF62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5" name="流程图: 接点 164">
                        <a:extLst>
                          <a:ext uri="{FF2B5EF4-FFF2-40B4-BE49-F238E27FC236}">
                            <a16:creationId xmlns:a16="http://schemas.microsoft.com/office/drawing/2014/main" id="{B36A666B-8C91-4049-8A4A-C223BEC012A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6" name="流程图: 接点 165">
                        <a:extLst>
                          <a:ext uri="{FF2B5EF4-FFF2-40B4-BE49-F238E27FC236}">
                            <a16:creationId xmlns:a16="http://schemas.microsoft.com/office/drawing/2014/main" id="{672ABEE2-1E41-4B7C-A570-62F5ACF8D13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7" name="流程图: 接点 166">
                        <a:extLst>
                          <a:ext uri="{FF2B5EF4-FFF2-40B4-BE49-F238E27FC236}">
                            <a16:creationId xmlns:a16="http://schemas.microsoft.com/office/drawing/2014/main" id="{D554F6D0-9957-43AD-8916-A6D00FA1D9B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68" name="流程图: 接点 167">
                        <a:extLst>
                          <a:ext uri="{FF2B5EF4-FFF2-40B4-BE49-F238E27FC236}">
                            <a16:creationId xmlns:a16="http://schemas.microsoft.com/office/drawing/2014/main" id="{4CFCBAA0-AD83-4076-87F5-51628E6A85D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9" name="矩形 168">
                            <a:extLst>
                              <a:ext uri="{FF2B5EF4-FFF2-40B4-BE49-F238E27FC236}">
                                <a16:creationId xmlns:a16="http://schemas.microsoft.com/office/drawing/2014/main" id="{3A6C0DA4-C21D-4246-B279-162360BF0B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9" name="矩形 168">
                            <a:extLst>
                              <a:ext uri="{FF2B5EF4-FFF2-40B4-BE49-F238E27FC236}">
                                <a16:creationId xmlns:a16="http://schemas.microsoft.com/office/drawing/2014/main" id="{3A6C0DA4-C21D-4246-B279-162360BF0B7D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35" name="直接连接符 134">
                      <a:extLst>
                        <a:ext uri="{FF2B5EF4-FFF2-40B4-BE49-F238E27FC236}">
                          <a16:creationId xmlns:a16="http://schemas.microsoft.com/office/drawing/2014/main" id="{FC309179-F24A-424C-81EE-DAAD008E34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>
                      <a:extLst>
                        <a:ext uri="{FF2B5EF4-FFF2-40B4-BE49-F238E27FC236}">
                          <a16:creationId xmlns:a16="http://schemas.microsoft.com/office/drawing/2014/main" id="{5A6868B7-5703-4144-B770-AFB3EE3A7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7FF41632-EFA6-4379-9D55-E3E5D639F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7FF41632-EFA6-4379-9D55-E3E5D639FBF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D0E17BB6-A179-4813-AA1E-1A34A18D4126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zh-CN" sz="2800" dirty="0">
                        <a:solidFill>
                          <a:schemeClr val="tx1"/>
                        </a:solidFill>
                      </a:rPr>
                      <a:t>0</a:t>
                    </a:r>
                    <a:endParaRPr lang="zh-CN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D0E17BB6-A179-4813-AA1E-1A34A18D4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D8F12E14-2750-44DA-A7A6-C318DC78A1D8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D8F12E14-2750-44DA-A7A6-C318DC78A1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8318774D-71C5-4C03-A67B-69D5A7F48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3737" y="4604795"/>
                <a:ext cx="536287" cy="52356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C1A144DB-F48E-40AF-8DDC-4BE6C4EC49EA}"/>
                      </a:ext>
                    </a:extLst>
                  </p:cNvPr>
                  <p:cNvSpPr/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C1A144DB-F48E-40AF-8DDC-4BE6C4EC49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F19731A8-9630-4300-98A4-73BB0E57583E}"/>
                      </a:ext>
                    </a:extLst>
                  </p:cNvPr>
                  <p:cNvSpPr/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F19731A8-9630-4300-98A4-73BB0E5758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4F0F21BF-EBA2-4305-AFC7-8348AC15B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4529" y="5132439"/>
                <a:ext cx="580486" cy="550697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D18E8092-3341-4319-977A-7BBAE614F14B}"/>
                  </a:ext>
                </a:extLst>
              </p:cNvPr>
              <p:cNvSpPr/>
              <p:nvPr/>
            </p:nvSpPr>
            <p:spPr>
              <a:xfrm>
                <a:off x="861602" y="931649"/>
                <a:ext cx="3657600" cy="1600200"/>
              </a:xfrm>
              <a:prstGeom prst="roundRect">
                <a:avLst/>
              </a:prstGeom>
              <a:solidFill>
                <a:srgbClr val="E1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D18E8092-3341-4319-977A-7BBAE614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2" y="931649"/>
                <a:ext cx="3657600" cy="1600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F95A99E6-FF07-45E9-980A-F8CD9EB1B293}"/>
                  </a:ext>
                </a:extLst>
              </p:cNvPr>
              <p:cNvSpPr/>
              <p:nvPr/>
            </p:nvSpPr>
            <p:spPr>
              <a:xfrm>
                <a:off x="861602" y="3003054"/>
                <a:ext cx="3657600" cy="1600200"/>
              </a:xfrm>
              <a:prstGeom prst="roundRect">
                <a:avLst/>
              </a:prstGeom>
              <a:solidFill>
                <a:srgbClr val="D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F95A99E6-FF07-45E9-980A-F8CD9EB1B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2" y="3003054"/>
                <a:ext cx="3657600" cy="16002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E2751B38-FCEF-436C-85F9-4E9CF1F3AC7C}"/>
                  </a:ext>
                </a:extLst>
              </p:cNvPr>
              <p:cNvSpPr/>
              <p:nvPr/>
            </p:nvSpPr>
            <p:spPr>
              <a:xfrm>
                <a:off x="861602" y="5063376"/>
                <a:ext cx="3657600" cy="1600200"/>
              </a:xfrm>
              <a:prstGeom prst="roundRect">
                <a:avLst/>
              </a:prstGeom>
              <a:solidFill>
                <a:srgbClr val="CDD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E2751B38-FCEF-436C-85F9-4E9CF1F3A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2" y="5063376"/>
                <a:ext cx="3657600" cy="160020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-to-the-left-silhouette_32536">
            <a:extLst>
              <a:ext uri="{FF2B5EF4-FFF2-40B4-BE49-F238E27FC236}">
                <a16:creationId xmlns:a16="http://schemas.microsoft.com/office/drawing/2014/main" id="{3C25DC62-17D4-4849-B0D5-5434CA7FAA35}"/>
              </a:ext>
            </a:extLst>
          </p:cNvPr>
          <p:cNvSpPr/>
          <p:nvPr/>
        </p:nvSpPr>
        <p:spPr>
          <a:xfrm rot="16200000">
            <a:off x="2462991" y="2514830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-to-the-left-silhouette_32536">
            <a:extLst>
              <a:ext uri="{FF2B5EF4-FFF2-40B4-BE49-F238E27FC236}">
                <a16:creationId xmlns:a16="http://schemas.microsoft.com/office/drawing/2014/main" id="{76FD9118-D24F-4895-8152-5CEFD61E633A}"/>
              </a:ext>
            </a:extLst>
          </p:cNvPr>
          <p:cNvSpPr/>
          <p:nvPr/>
        </p:nvSpPr>
        <p:spPr>
          <a:xfrm rot="16200000">
            <a:off x="2472226" y="4598869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531962-92E0-415E-8BEF-A163334C0F6D}"/>
                  </a:ext>
                </a:extLst>
              </p:cNvPr>
              <p:cNvSpPr txBox="1"/>
              <p:nvPr/>
            </p:nvSpPr>
            <p:spPr>
              <a:xfrm>
                <a:off x="4703092" y="3766948"/>
                <a:ext cx="1989904" cy="2761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531962-92E0-415E-8BEF-A163334C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92" y="3766948"/>
                <a:ext cx="1989904" cy="27616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B708C01-7CD8-46E7-82E0-116140570AA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标题 1">
            <a:extLst>
              <a:ext uri="{FF2B5EF4-FFF2-40B4-BE49-F238E27FC236}">
                <a16:creationId xmlns:a16="http://schemas.microsoft.com/office/drawing/2014/main" id="{B440504A-C7D9-46E0-A2D6-E58CD574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6735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2936" y="1006957"/>
                <a:ext cx="6458053" cy="512293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求解以下优化问题，确定分类平面参数</a:t>
                </a:r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目标函数表示“过渡带”的宽度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标签取值为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标签为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+1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标签为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-1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≤−1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36" y="1006957"/>
                <a:ext cx="6458053" cy="5122932"/>
              </a:xfrm>
              <a:blipFill>
                <a:blip r:embed="rId2"/>
                <a:stretch>
                  <a:fillRect l="-1415" b="-73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1F43F94F-87CC-4D21-AA00-871DD3F9552F}"/>
              </a:ext>
            </a:extLst>
          </p:cNvPr>
          <p:cNvGrpSpPr/>
          <p:nvPr/>
        </p:nvGrpSpPr>
        <p:grpSpPr>
          <a:xfrm>
            <a:off x="6403084" y="458331"/>
            <a:ext cx="5525980" cy="6550209"/>
            <a:chOff x="5505084" y="582927"/>
            <a:chExt cx="5525980" cy="6550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C8350601-2546-4103-88D4-1BF9E47BB78D}"/>
                    </a:ext>
                  </a:extLst>
                </p:cNvPr>
                <p:cNvSpPr/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C8350601-2546-4103-88D4-1BF9E47BB7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47DF584-0DDA-4984-942B-304D2F3C71D1}"/>
                </a:ext>
              </a:extLst>
            </p:cNvPr>
            <p:cNvGrpSpPr/>
            <p:nvPr/>
          </p:nvGrpSpPr>
          <p:grpSpPr>
            <a:xfrm>
              <a:off x="5505084" y="1238856"/>
              <a:ext cx="5525980" cy="5894280"/>
              <a:chOff x="5505084" y="1238856"/>
              <a:chExt cx="5525980" cy="5894280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A41466D1-88FF-4A46-9DFA-6E357991EE7B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2EFA869C-8F6B-4FF3-83F8-960D41C650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01535"/>
                <a:ext cx="5525980" cy="5181317"/>
                <a:chOff x="6915571" y="1937745"/>
                <a:chExt cx="4571771" cy="42866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3" name="组合 192">
                  <a:extLst>
                    <a:ext uri="{FF2B5EF4-FFF2-40B4-BE49-F238E27FC236}">
                      <a16:creationId xmlns:a16="http://schemas.microsoft.com/office/drawing/2014/main" id="{8CD17093-A620-40D0-AF19-5ABA71C04647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500030" cy="4286625"/>
                  <a:chOff x="6987312" y="1937745"/>
                  <a:chExt cx="4500030" cy="4286625"/>
                </a:xfrm>
              </p:grpSpPr>
              <p:grpSp>
                <p:nvGrpSpPr>
                  <p:cNvPr id="194" name="组合 193">
                    <a:extLst>
                      <a:ext uri="{FF2B5EF4-FFF2-40B4-BE49-F238E27FC236}">
                        <a16:creationId xmlns:a16="http://schemas.microsoft.com/office/drawing/2014/main" id="{AE5924D4-AF3F-4C3F-A65A-F741D0985268}"/>
                      </a:ext>
                    </a:extLst>
                  </p:cNvPr>
                  <p:cNvGrpSpPr/>
                  <p:nvPr/>
                </p:nvGrpSpPr>
                <p:grpSpPr>
                  <a:xfrm>
                    <a:off x="6987312" y="1937745"/>
                    <a:ext cx="4500030" cy="4254591"/>
                    <a:chOff x="6987312" y="1937745"/>
                    <a:chExt cx="4500030" cy="4254591"/>
                  </a:xfrm>
                </p:grpSpPr>
                <p:grpSp>
                  <p:nvGrpSpPr>
                    <p:cNvPr id="196" name="组合 195">
                      <a:extLst>
                        <a:ext uri="{FF2B5EF4-FFF2-40B4-BE49-F238E27FC236}">
                          <a16:creationId xmlns:a16="http://schemas.microsoft.com/office/drawing/2014/main" id="{B967369B-ADBE-4186-8C20-70DB4936A6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7312" y="1937745"/>
                      <a:ext cx="4464859" cy="4254591"/>
                      <a:chOff x="6987312" y="1937745"/>
                      <a:chExt cx="4464859" cy="4254591"/>
                    </a:xfrm>
                  </p:grpSpPr>
                  <p:cxnSp>
                    <p:nvCxnSpPr>
                      <p:cNvPr id="199" name="直接箭头连接符 198">
                        <a:extLst>
                          <a:ext uri="{FF2B5EF4-FFF2-40B4-BE49-F238E27FC236}">
                            <a16:creationId xmlns:a16="http://schemas.microsoft.com/office/drawing/2014/main" id="{B00FF180-3612-4AF6-B180-501C22D26DF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485965" y="1969867"/>
                        <a:ext cx="0" cy="365760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直接箭头连接符 199">
                        <a:extLst>
                          <a:ext uri="{FF2B5EF4-FFF2-40B4-BE49-F238E27FC236}">
                            <a16:creationId xmlns:a16="http://schemas.microsoft.com/office/drawing/2014/main" id="{765C17F9-C197-4953-B475-4A488868F3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85964" y="5616376"/>
                        <a:ext cx="3657600" cy="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1" name="流程图: 接点 200">
                        <a:extLst>
                          <a:ext uri="{FF2B5EF4-FFF2-40B4-BE49-F238E27FC236}">
                            <a16:creationId xmlns:a16="http://schemas.microsoft.com/office/drawing/2014/main" id="{6985459A-373A-4017-8BC8-9246EC6A62C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2" name="流程图: 接点 201">
                        <a:extLst>
                          <a:ext uri="{FF2B5EF4-FFF2-40B4-BE49-F238E27FC236}">
                            <a16:creationId xmlns:a16="http://schemas.microsoft.com/office/drawing/2014/main" id="{07AEF409-928E-46BD-AA42-1B013CCC31F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3" name="流程图: 接点 202">
                        <a:extLst>
                          <a:ext uri="{FF2B5EF4-FFF2-40B4-BE49-F238E27FC236}">
                            <a16:creationId xmlns:a16="http://schemas.microsoft.com/office/drawing/2014/main" id="{23639F29-BB02-466A-8B5F-39CD9885749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4" name="流程图: 接点 203">
                        <a:extLst>
                          <a:ext uri="{FF2B5EF4-FFF2-40B4-BE49-F238E27FC236}">
                            <a16:creationId xmlns:a16="http://schemas.microsoft.com/office/drawing/2014/main" id="{F883E7D8-2B24-41E8-9E23-E16E64F39B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5" name="流程图: 接点 204">
                        <a:extLst>
                          <a:ext uri="{FF2B5EF4-FFF2-40B4-BE49-F238E27FC236}">
                            <a16:creationId xmlns:a16="http://schemas.microsoft.com/office/drawing/2014/main" id="{0EE5E19F-2738-4EC6-866E-8F1B3EB9F2E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6" name="流程图: 接点 205">
                        <a:extLst>
                          <a:ext uri="{FF2B5EF4-FFF2-40B4-BE49-F238E27FC236}">
                            <a16:creationId xmlns:a16="http://schemas.microsoft.com/office/drawing/2014/main" id="{77CE153F-E844-428A-8112-70A611A1FB2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7" name="流程图: 接点 206">
                        <a:extLst>
                          <a:ext uri="{FF2B5EF4-FFF2-40B4-BE49-F238E27FC236}">
                            <a16:creationId xmlns:a16="http://schemas.microsoft.com/office/drawing/2014/main" id="{5F2C80FF-AD8B-4EC7-A9CC-FCA13555F4B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8" name="流程图: 接点 207">
                        <a:extLst>
                          <a:ext uri="{FF2B5EF4-FFF2-40B4-BE49-F238E27FC236}">
                            <a16:creationId xmlns:a16="http://schemas.microsoft.com/office/drawing/2014/main" id="{950A74D4-C15D-4AD8-85B1-2E0259E68F9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9" name="流程图: 接点 208">
                        <a:extLst>
                          <a:ext uri="{FF2B5EF4-FFF2-40B4-BE49-F238E27FC236}">
                            <a16:creationId xmlns:a16="http://schemas.microsoft.com/office/drawing/2014/main" id="{8E1923EC-C934-462E-A2B0-44FFD9D1BD5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210" name="直接连接符 209">
                        <a:extLst>
                          <a:ext uri="{FF2B5EF4-FFF2-40B4-BE49-F238E27FC236}">
                            <a16:creationId xmlns:a16="http://schemas.microsoft.com/office/drawing/2014/main" id="{A9A853C0-1AE6-42A7-86D1-9746DACAF1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1" name="文本框 210">
                            <a:extLst>
                              <a:ext uri="{FF2B5EF4-FFF2-40B4-BE49-F238E27FC236}">
                                <a16:creationId xmlns:a16="http://schemas.microsoft.com/office/drawing/2014/main" id="{B86E3954-701E-48A9-8EAD-E05C8891139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1" name="文本框 210">
                            <a:extLst>
                              <a:ext uri="{FF2B5EF4-FFF2-40B4-BE49-F238E27FC236}">
                                <a16:creationId xmlns:a16="http://schemas.microsoft.com/office/drawing/2014/main" id="{B86E3954-701E-48A9-8EAD-E05C8891139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l="-13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5AE81434-BA57-4A35-9FB3-542C61C93D1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5AE81434-BA57-4A35-9FB3-542C61C93D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l="-13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213" name="流程图: 接点 212">
                        <a:extLst>
                          <a:ext uri="{FF2B5EF4-FFF2-40B4-BE49-F238E27FC236}">
                            <a16:creationId xmlns:a16="http://schemas.microsoft.com/office/drawing/2014/main" id="{9B443D30-2C03-446F-BD83-533B0CD90E0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4" name="流程图: 接点 213">
                        <a:extLst>
                          <a:ext uri="{FF2B5EF4-FFF2-40B4-BE49-F238E27FC236}">
                            <a16:creationId xmlns:a16="http://schemas.microsoft.com/office/drawing/2014/main" id="{A152A759-3C49-4E94-B3E8-D838BEBDBFF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5" name="流程图: 接点 214">
                        <a:extLst>
                          <a:ext uri="{FF2B5EF4-FFF2-40B4-BE49-F238E27FC236}">
                            <a16:creationId xmlns:a16="http://schemas.microsoft.com/office/drawing/2014/main" id="{C3CD2733-0D67-4CEA-8D7E-05789B660BF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6" name="流程图: 接点 215">
                        <a:extLst>
                          <a:ext uri="{FF2B5EF4-FFF2-40B4-BE49-F238E27FC236}">
                            <a16:creationId xmlns:a16="http://schemas.microsoft.com/office/drawing/2014/main" id="{B5217290-7D95-4D79-921E-9B7B882BE95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7" name="流程图: 接点 216">
                        <a:extLst>
                          <a:ext uri="{FF2B5EF4-FFF2-40B4-BE49-F238E27FC236}">
                            <a16:creationId xmlns:a16="http://schemas.microsoft.com/office/drawing/2014/main" id="{B1FB1593-27F4-4F76-AA8C-9BD8FAB5505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8" name="流程图: 接点 217">
                        <a:extLst>
                          <a:ext uri="{FF2B5EF4-FFF2-40B4-BE49-F238E27FC236}">
                            <a16:creationId xmlns:a16="http://schemas.microsoft.com/office/drawing/2014/main" id="{6F405DE8-879B-4559-8661-75EBC5356A8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9" name="流程图: 接点 218">
                        <a:extLst>
                          <a:ext uri="{FF2B5EF4-FFF2-40B4-BE49-F238E27FC236}">
                            <a16:creationId xmlns:a16="http://schemas.microsoft.com/office/drawing/2014/main" id="{F53EECBB-915C-4A21-B99E-E1EC9498510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0" name="流程图: 接点 219">
                        <a:extLst>
                          <a:ext uri="{FF2B5EF4-FFF2-40B4-BE49-F238E27FC236}">
                            <a16:creationId xmlns:a16="http://schemas.microsoft.com/office/drawing/2014/main" id="{60AEFF36-92D6-47A8-81F7-FF446ECB7E2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1" name="流程图: 接点 220">
                        <a:extLst>
                          <a:ext uri="{FF2B5EF4-FFF2-40B4-BE49-F238E27FC236}">
                            <a16:creationId xmlns:a16="http://schemas.microsoft.com/office/drawing/2014/main" id="{BCA51CC6-75BD-4062-A974-0905A2CDA58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2" name="流程图: 接点 221">
                        <a:extLst>
                          <a:ext uri="{FF2B5EF4-FFF2-40B4-BE49-F238E27FC236}">
                            <a16:creationId xmlns:a16="http://schemas.microsoft.com/office/drawing/2014/main" id="{86937C5E-915B-485F-9C7C-B9A81852CFA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3" name="流程图: 接点 222">
                        <a:extLst>
                          <a:ext uri="{FF2B5EF4-FFF2-40B4-BE49-F238E27FC236}">
                            <a16:creationId xmlns:a16="http://schemas.microsoft.com/office/drawing/2014/main" id="{8F571976-77A7-408F-B81E-E384E33352B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4" name="流程图: 接点 223">
                        <a:extLst>
                          <a:ext uri="{FF2B5EF4-FFF2-40B4-BE49-F238E27FC236}">
                            <a16:creationId xmlns:a16="http://schemas.microsoft.com/office/drawing/2014/main" id="{24608AAA-9E3D-4CE0-AB8D-7BAC1A6BDD5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5" name="流程图: 接点 224">
                        <a:extLst>
                          <a:ext uri="{FF2B5EF4-FFF2-40B4-BE49-F238E27FC236}">
                            <a16:creationId xmlns:a16="http://schemas.microsoft.com/office/drawing/2014/main" id="{AE797192-D31B-4670-BBF9-DBC26E6C67F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6" name="流程图: 接点 225">
                        <a:extLst>
                          <a:ext uri="{FF2B5EF4-FFF2-40B4-BE49-F238E27FC236}">
                            <a16:creationId xmlns:a16="http://schemas.microsoft.com/office/drawing/2014/main" id="{B8E24DB1-689C-4DC4-BD27-3FAE070EF66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7" name="流程图: 接点 226">
                        <a:extLst>
                          <a:ext uri="{FF2B5EF4-FFF2-40B4-BE49-F238E27FC236}">
                            <a16:creationId xmlns:a16="http://schemas.microsoft.com/office/drawing/2014/main" id="{94A87538-C643-4522-83A4-3D0CCDE8A29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8" name="流程图: 接点 227">
                        <a:extLst>
                          <a:ext uri="{FF2B5EF4-FFF2-40B4-BE49-F238E27FC236}">
                            <a16:creationId xmlns:a16="http://schemas.microsoft.com/office/drawing/2014/main" id="{52797549-21BA-4BF8-A511-C3A52A17FF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9" name="流程图: 接点 228">
                        <a:extLst>
                          <a:ext uri="{FF2B5EF4-FFF2-40B4-BE49-F238E27FC236}">
                            <a16:creationId xmlns:a16="http://schemas.microsoft.com/office/drawing/2014/main" id="{5AEB4A79-E947-4FAD-8B85-14EB662EF15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30" name="流程图: 接点 229">
                        <a:extLst>
                          <a:ext uri="{FF2B5EF4-FFF2-40B4-BE49-F238E27FC236}">
                            <a16:creationId xmlns:a16="http://schemas.microsoft.com/office/drawing/2014/main" id="{123A0A8D-D387-4E57-B2CC-40FDED72A56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97" name="直接连接符 196">
                      <a:extLst>
                        <a:ext uri="{FF2B5EF4-FFF2-40B4-BE49-F238E27FC236}">
                          <a16:creationId xmlns:a16="http://schemas.microsoft.com/office/drawing/2014/main" id="{2AD1C726-4412-4C9D-AA6B-726A9083BE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直接连接符 197">
                      <a:extLst>
                        <a:ext uri="{FF2B5EF4-FFF2-40B4-BE49-F238E27FC236}">
                          <a16:creationId xmlns:a16="http://schemas.microsoft.com/office/drawing/2014/main" id="{959E7061-C557-4903-BA01-B290C8088B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248E4727-FED7-4DBA-80EE-B7EE74D06725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zh-CN" sz="2800" dirty="0">
                        <a:solidFill>
                          <a:schemeClr val="tx1"/>
                        </a:solidFill>
                      </a:rPr>
                      <a:t>0</a:t>
                    </a:r>
                    <a:endParaRPr lang="zh-CN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248E4727-FED7-4DBA-80EE-B7EE74D067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0F8902A6-224B-4762-A088-72BB6D65FC31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0F8902A6-224B-4762-A088-72BB6D65FC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8" name="直接箭头连接符 187">
                <a:extLst>
                  <a:ext uri="{FF2B5EF4-FFF2-40B4-BE49-F238E27FC236}">
                    <a16:creationId xmlns:a16="http://schemas.microsoft.com/office/drawing/2014/main" id="{918D8668-53A7-4981-B29D-1C76D35CE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3737" y="4604795"/>
                <a:ext cx="536287" cy="523569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26635946-B089-4176-ABC1-1CB5BC0051D4}"/>
                      </a:ext>
                    </a:extLst>
                  </p:cNvPr>
                  <p:cNvSpPr/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26635946-B089-4176-ABC1-1CB5BC0051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78701BAB-E6A9-4FE6-9C5A-D1A0472EEE46}"/>
                      </a:ext>
                    </a:extLst>
                  </p:cNvPr>
                  <p:cNvSpPr/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78701BAB-E6A9-4FE6-9C5A-D1A0472EEE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31E8AD19-D179-4CD1-A8AA-C0C2AB0EE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4529" y="5132439"/>
                <a:ext cx="580486" cy="550697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3ED42238-B88C-4B7F-9E79-5F99FA86A980}"/>
                  </a:ext>
                </a:extLst>
              </p:cNvPr>
              <p:cNvSpPr/>
              <p:nvPr/>
            </p:nvSpPr>
            <p:spPr>
              <a:xfrm>
                <a:off x="369392" y="1763198"/>
                <a:ext cx="6423913" cy="173752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3ED42238-B88C-4B7F-9E79-5F99FA86A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92" y="1763198"/>
                <a:ext cx="6423913" cy="173752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7073DF6-03D2-465C-9E6A-93EB031C7BA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标题 1">
            <a:extLst>
              <a:ext uri="{FF2B5EF4-FFF2-40B4-BE49-F238E27FC236}">
                <a16:creationId xmlns:a16="http://schemas.microsoft.com/office/drawing/2014/main" id="{E91282EF-01BE-4EDC-96C5-2E530134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53038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67EA8585-B28F-4E21-9E2E-E0427264B459}"/>
                  </a:ext>
                </a:extLst>
              </p:cNvPr>
              <p:cNvSpPr/>
              <p:nvPr/>
            </p:nvSpPr>
            <p:spPr>
              <a:xfrm>
                <a:off x="408144" y="3683854"/>
                <a:ext cx="6172757" cy="155448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67EA8585-B28F-4E21-9E2E-E0427264B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4" y="3683854"/>
                <a:ext cx="6172757" cy="155448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341DA0E4-011F-4539-8988-4CF439545A30}"/>
                  </a:ext>
                </a:extLst>
              </p:cNvPr>
              <p:cNvSpPr/>
              <p:nvPr/>
            </p:nvSpPr>
            <p:spPr>
              <a:xfrm>
                <a:off x="408144" y="1637153"/>
                <a:ext cx="6172758" cy="155568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341DA0E4-011F-4539-8988-4CF439545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4" y="1637153"/>
                <a:ext cx="6172758" cy="155568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585" y="955487"/>
            <a:ext cx="6458053" cy="892836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Cambria Math" panose="02040503050406030204" pitchFamily="18" charset="0"/>
                <a:ea typeface="微软雅黑" panose="020B0503020204020204" pitchFamily="34" charset="-122"/>
              </a:rPr>
              <a:t>求解以下优化问题，确定分类平面参数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1F43F94F-87CC-4D21-AA00-871DD3F9552F}"/>
              </a:ext>
            </a:extLst>
          </p:cNvPr>
          <p:cNvGrpSpPr/>
          <p:nvPr/>
        </p:nvGrpSpPr>
        <p:grpSpPr>
          <a:xfrm>
            <a:off x="6403084" y="458331"/>
            <a:ext cx="5525980" cy="6550209"/>
            <a:chOff x="5505084" y="582927"/>
            <a:chExt cx="5525980" cy="6550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C8350601-2546-4103-88D4-1BF9E47BB78D}"/>
                    </a:ext>
                  </a:extLst>
                </p:cNvPr>
                <p:cNvSpPr/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C8350601-2546-4103-88D4-1BF9E47BB7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0404">
                  <a:off x="7802412" y="1601271"/>
                  <a:ext cx="2567604" cy="5309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47DF584-0DDA-4984-942B-304D2F3C71D1}"/>
                </a:ext>
              </a:extLst>
            </p:cNvPr>
            <p:cNvGrpSpPr/>
            <p:nvPr/>
          </p:nvGrpSpPr>
          <p:grpSpPr>
            <a:xfrm>
              <a:off x="5505084" y="1238856"/>
              <a:ext cx="5525980" cy="5894280"/>
              <a:chOff x="5505084" y="1238856"/>
              <a:chExt cx="5525980" cy="5894280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A41466D1-88FF-4A46-9DFA-6E357991EE7B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2EFA869C-8F6B-4FF3-83F8-960D41C650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01535"/>
                <a:ext cx="5525980" cy="5181317"/>
                <a:chOff x="6915571" y="1937745"/>
                <a:chExt cx="4571771" cy="42866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3" name="组合 192">
                  <a:extLst>
                    <a:ext uri="{FF2B5EF4-FFF2-40B4-BE49-F238E27FC236}">
                      <a16:creationId xmlns:a16="http://schemas.microsoft.com/office/drawing/2014/main" id="{8CD17093-A620-40D0-AF19-5ABA71C04647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500030" cy="4286625"/>
                  <a:chOff x="6987312" y="1937745"/>
                  <a:chExt cx="4500030" cy="4286625"/>
                </a:xfrm>
              </p:grpSpPr>
              <p:grpSp>
                <p:nvGrpSpPr>
                  <p:cNvPr id="194" name="组合 193">
                    <a:extLst>
                      <a:ext uri="{FF2B5EF4-FFF2-40B4-BE49-F238E27FC236}">
                        <a16:creationId xmlns:a16="http://schemas.microsoft.com/office/drawing/2014/main" id="{AE5924D4-AF3F-4C3F-A65A-F741D0985268}"/>
                      </a:ext>
                    </a:extLst>
                  </p:cNvPr>
                  <p:cNvGrpSpPr/>
                  <p:nvPr/>
                </p:nvGrpSpPr>
                <p:grpSpPr>
                  <a:xfrm>
                    <a:off x="6987312" y="1937745"/>
                    <a:ext cx="4500030" cy="4254591"/>
                    <a:chOff x="6987312" y="1937745"/>
                    <a:chExt cx="4500030" cy="4254591"/>
                  </a:xfrm>
                </p:grpSpPr>
                <p:grpSp>
                  <p:nvGrpSpPr>
                    <p:cNvPr id="196" name="组合 195">
                      <a:extLst>
                        <a:ext uri="{FF2B5EF4-FFF2-40B4-BE49-F238E27FC236}">
                          <a16:creationId xmlns:a16="http://schemas.microsoft.com/office/drawing/2014/main" id="{B967369B-ADBE-4186-8C20-70DB4936A6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7312" y="1937745"/>
                      <a:ext cx="4464859" cy="4254591"/>
                      <a:chOff x="6987312" y="1937745"/>
                      <a:chExt cx="4464859" cy="4254591"/>
                    </a:xfrm>
                  </p:grpSpPr>
                  <p:cxnSp>
                    <p:nvCxnSpPr>
                      <p:cNvPr id="199" name="直接箭头连接符 198">
                        <a:extLst>
                          <a:ext uri="{FF2B5EF4-FFF2-40B4-BE49-F238E27FC236}">
                            <a16:creationId xmlns:a16="http://schemas.microsoft.com/office/drawing/2014/main" id="{B00FF180-3612-4AF6-B180-501C22D26DF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485965" y="1969867"/>
                        <a:ext cx="0" cy="365760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直接箭头连接符 199">
                        <a:extLst>
                          <a:ext uri="{FF2B5EF4-FFF2-40B4-BE49-F238E27FC236}">
                            <a16:creationId xmlns:a16="http://schemas.microsoft.com/office/drawing/2014/main" id="{765C17F9-C197-4953-B475-4A488868F3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85964" y="5616376"/>
                        <a:ext cx="3657600" cy="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1" name="流程图: 接点 200">
                        <a:extLst>
                          <a:ext uri="{FF2B5EF4-FFF2-40B4-BE49-F238E27FC236}">
                            <a16:creationId xmlns:a16="http://schemas.microsoft.com/office/drawing/2014/main" id="{6985459A-373A-4017-8BC8-9246EC6A62C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2" name="流程图: 接点 201">
                        <a:extLst>
                          <a:ext uri="{FF2B5EF4-FFF2-40B4-BE49-F238E27FC236}">
                            <a16:creationId xmlns:a16="http://schemas.microsoft.com/office/drawing/2014/main" id="{07AEF409-928E-46BD-AA42-1B013CCC31F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3" name="流程图: 接点 202">
                        <a:extLst>
                          <a:ext uri="{FF2B5EF4-FFF2-40B4-BE49-F238E27FC236}">
                            <a16:creationId xmlns:a16="http://schemas.microsoft.com/office/drawing/2014/main" id="{23639F29-BB02-466A-8B5F-39CD9885749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4" name="流程图: 接点 203">
                        <a:extLst>
                          <a:ext uri="{FF2B5EF4-FFF2-40B4-BE49-F238E27FC236}">
                            <a16:creationId xmlns:a16="http://schemas.microsoft.com/office/drawing/2014/main" id="{F883E7D8-2B24-41E8-9E23-E16E64F39B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5" name="流程图: 接点 204">
                        <a:extLst>
                          <a:ext uri="{FF2B5EF4-FFF2-40B4-BE49-F238E27FC236}">
                            <a16:creationId xmlns:a16="http://schemas.microsoft.com/office/drawing/2014/main" id="{0EE5E19F-2738-4EC6-866E-8F1B3EB9F2E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6" name="流程图: 接点 205">
                        <a:extLst>
                          <a:ext uri="{FF2B5EF4-FFF2-40B4-BE49-F238E27FC236}">
                            <a16:creationId xmlns:a16="http://schemas.microsoft.com/office/drawing/2014/main" id="{77CE153F-E844-428A-8112-70A611A1FB2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7" name="流程图: 接点 206">
                        <a:extLst>
                          <a:ext uri="{FF2B5EF4-FFF2-40B4-BE49-F238E27FC236}">
                            <a16:creationId xmlns:a16="http://schemas.microsoft.com/office/drawing/2014/main" id="{5F2C80FF-AD8B-4EC7-A9CC-FCA13555F4B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8" name="流程图: 接点 207">
                        <a:extLst>
                          <a:ext uri="{FF2B5EF4-FFF2-40B4-BE49-F238E27FC236}">
                            <a16:creationId xmlns:a16="http://schemas.microsoft.com/office/drawing/2014/main" id="{950A74D4-C15D-4AD8-85B1-2E0259E68F9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9" name="流程图: 接点 208">
                        <a:extLst>
                          <a:ext uri="{FF2B5EF4-FFF2-40B4-BE49-F238E27FC236}">
                            <a16:creationId xmlns:a16="http://schemas.microsoft.com/office/drawing/2014/main" id="{8E1923EC-C934-462E-A2B0-44FFD9D1BD5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210" name="直接连接符 209">
                        <a:extLst>
                          <a:ext uri="{FF2B5EF4-FFF2-40B4-BE49-F238E27FC236}">
                            <a16:creationId xmlns:a16="http://schemas.microsoft.com/office/drawing/2014/main" id="{A9A853C0-1AE6-42A7-86D1-9746DACAF1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1" name="文本框 210">
                            <a:extLst>
                              <a:ext uri="{FF2B5EF4-FFF2-40B4-BE49-F238E27FC236}">
                                <a16:creationId xmlns:a16="http://schemas.microsoft.com/office/drawing/2014/main" id="{B86E3954-701E-48A9-8EAD-E05C8891139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1" name="文本框 210">
                            <a:extLst>
                              <a:ext uri="{FF2B5EF4-FFF2-40B4-BE49-F238E27FC236}">
                                <a16:creationId xmlns:a16="http://schemas.microsoft.com/office/drawing/2014/main" id="{B86E3954-701E-48A9-8EAD-E05C8891139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l="-13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5AE81434-BA57-4A35-9FB3-542C61C93D1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5AE81434-BA57-4A35-9FB3-542C61C93D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l="-13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213" name="流程图: 接点 212">
                        <a:extLst>
                          <a:ext uri="{FF2B5EF4-FFF2-40B4-BE49-F238E27FC236}">
                            <a16:creationId xmlns:a16="http://schemas.microsoft.com/office/drawing/2014/main" id="{9B443D30-2C03-446F-BD83-533B0CD90E0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4" name="流程图: 接点 213">
                        <a:extLst>
                          <a:ext uri="{FF2B5EF4-FFF2-40B4-BE49-F238E27FC236}">
                            <a16:creationId xmlns:a16="http://schemas.microsoft.com/office/drawing/2014/main" id="{A152A759-3C49-4E94-B3E8-D838BEBDBFF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5" name="流程图: 接点 214">
                        <a:extLst>
                          <a:ext uri="{FF2B5EF4-FFF2-40B4-BE49-F238E27FC236}">
                            <a16:creationId xmlns:a16="http://schemas.microsoft.com/office/drawing/2014/main" id="{C3CD2733-0D67-4CEA-8D7E-05789B660BF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6" name="流程图: 接点 215">
                        <a:extLst>
                          <a:ext uri="{FF2B5EF4-FFF2-40B4-BE49-F238E27FC236}">
                            <a16:creationId xmlns:a16="http://schemas.microsoft.com/office/drawing/2014/main" id="{B5217290-7D95-4D79-921E-9B7B882BE95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7" name="流程图: 接点 216">
                        <a:extLst>
                          <a:ext uri="{FF2B5EF4-FFF2-40B4-BE49-F238E27FC236}">
                            <a16:creationId xmlns:a16="http://schemas.microsoft.com/office/drawing/2014/main" id="{B1FB1593-27F4-4F76-AA8C-9BD8FAB5505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8" name="流程图: 接点 217">
                        <a:extLst>
                          <a:ext uri="{FF2B5EF4-FFF2-40B4-BE49-F238E27FC236}">
                            <a16:creationId xmlns:a16="http://schemas.microsoft.com/office/drawing/2014/main" id="{6F405DE8-879B-4559-8661-75EBC5356A8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19" name="流程图: 接点 218">
                        <a:extLst>
                          <a:ext uri="{FF2B5EF4-FFF2-40B4-BE49-F238E27FC236}">
                            <a16:creationId xmlns:a16="http://schemas.microsoft.com/office/drawing/2014/main" id="{F53EECBB-915C-4A21-B99E-E1EC9498510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0" name="流程图: 接点 219">
                        <a:extLst>
                          <a:ext uri="{FF2B5EF4-FFF2-40B4-BE49-F238E27FC236}">
                            <a16:creationId xmlns:a16="http://schemas.microsoft.com/office/drawing/2014/main" id="{60AEFF36-92D6-47A8-81F7-FF446ECB7E2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1" name="流程图: 接点 220">
                        <a:extLst>
                          <a:ext uri="{FF2B5EF4-FFF2-40B4-BE49-F238E27FC236}">
                            <a16:creationId xmlns:a16="http://schemas.microsoft.com/office/drawing/2014/main" id="{BCA51CC6-75BD-4062-A974-0905A2CDA58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2" name="流程图: 接点 221">
                        <a:extLst>
                          <a:ext uri="{FF2B5EF4-FFF2-40B4-BE49-F238E27FC236}">
                            <a16:creationId xmlns:a16="http://schemas.microsoft.com/office/drawing/2014/main" id="{86937C5E-915B-485F-9C7C-B9A81852CFA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3" name="流程图: 接点 222">
                        <a:extLst>
                          <a:ext uri="{FF2B5EF4-FFF2-40B4-BE49-F238E27FC236}">
                            <a16:creationId xmlns:a16="http://schemas.microsoft.com/office/drawing/2014/main" id="{8F571976-77A7-408F-B81E-E384E33352B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4" name="流程图: 接点 223">
                        <a:extLst>
                          <a:ext uri="{FF2B5EF4-FFF2-40B4-BE49-F238E27FC236}">
                            <a16:creationId xmlns:a16="http://schemas.microsoft.com/office/drawing/2014/main" id="{24608AAA-9E3D-4CE0-AB8D-7BAC1A6BDD5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5" name="流程图: 接点 224">
                        <a:extLst>
                          <a:ext uri="{FF2B5EF4-FFF2-40B4-BE49-F238E27FC236}">
                            <a16:creationId xmlns:a16="http://schemas.microsoft.com/office/drawing/2014/main" id="{AE797192-D31B-4670-BBF9-DBC26E6C67F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6" name="流程图: 接点 225">
                        <a:extLst>
                          <a:ext uri="{FF2B5EF4-FFF2-40B4-BE49-F238E27FC236}">
                            <a16:creationId xmlns:a16="http://schemas.microsoft.com/office/drawing/2014/main" id="{B8E24DB1-689C-4DC4-BD27-3FAE070EF66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7" name="流程图: 接点 226">
                        <a:extLst>
                          <a:ext uri="{FF2B5EF4-FFF2-40B4-BE49-F238E27FC236}">
                            <a16:creationId xmlns:a16="http://schemas.microsoft.com/office/drawing/2014/main" id="{94A87538-C643-4522-83A4-3D0CCDE8A29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8" name="流程图: 接点 227">
                        <a:extLst>
                          <a:ext uri="{FF2B5EF4-FFF2-40B4-BE49-F238E27FC236}">
                            <a16:creationId xmlns:a16="http://schemas.microsoft.com/office/drawing/2014/main" id="{52797549-21BA-4BF8-A511-C3A52A17FF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29" name="流程图: 接点 228">
                        <a:extLst>
                          <a:ext uri="{FF2B5EF4-FFF2-40B4-BE49-F238E27FC236}">
                            <a16:creationId xmlns:a16="http://schemas.microsoft.com/office/drawing/2014/main" id="{5AEB4A79-E947-4FAD-8B85-14EB662EF15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30" name="流程图: 接点 229">
                        <a:extLst>
                          <a:ext uri="{FF2B5EF4-FFF2-40B4-BE49-F238E27FC236}">
                            <a16:creationId xmlns:a16="http://schemas.microsoft.com/office/drawing/2014/main" id="{123A0A8D-D387-4E57-B2CC-40FDED72A56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97" name="直接连接符 196">
                      <a:extLst>
                        <a:ext uri="{FF2B5EF4-FFF2-40B4-BE49-F238E27FC236}">
                          <a16:creationId xmlns:a16="http://schemas.microsoft.com/office/drawing/2014/main" id="{2AD1C726-4412-4C9D-AA6B-726A9083BE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直接连接符 197">
                      <a:extLst>
                        <a:ext uri="{FF2B5EF4-FFF2-40B4-BE49-F238E27FC236}">
                          <a16:creationId xmlns:a16="http://schemas.microsoft.com/office/drawing/2014/main" id="{959E7061-C557-4903-BA01-B290C8088B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248E4727-FED7-4DBA-80EE-B7EE74D06725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zh-CN" sz="2800" dirty="0">
                        <a:solidFill>
                          <a:schemeClr val="tx1"/>
                        </a:solidFill>
                      </a:rPr>
                      <a:t>0</a:t>
                    </a:r>
                    <a:endParaRPr lang="zh-CN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248E4727-FED7-4DBA-80EE-B7EE74D067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0F8902A6-224B-4762-A088-72BB6D65FC31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0F8902A6-224B-4762-A088-72BB6D65FC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8" name="直接箭头连接符 187">
                <a:extLst>
                  <a:ext uri="{FF2B5EF4-FFF2-40B4-BE49-F238E27FC236}">
                    <a16:creationId xmlns:a16="http://schemas.microsoft.com/office/drawing/2014/main" id="{918D8668-53A7-4981-B29D-1C76D35CE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3737" y="4604795"/>
                <a:ext cx="536287" cy="523569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26635946-B089-4176-ABC1-1CB5BC0051D4}"/>
                      </a:ext>
                    </a:extLst>
                  </p:cNvPr>
                  <p:cNvSpPr/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26635946-B089-4176-ABC1-1CB5BC0051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78701BAB-E6A9-4FE6-9C5A-D1A0472EEE46}"/>
                      </a:ext>
                    </a:extLst>
                  </p:cNvPr>
                  <p:cNvSpPr/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78701BAB-E6A9-4FE6-9C5A-D1A0472EEE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31E8AD19-D179-4CD1-A8AA-C0C2AB0EE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4529" y="5132439"/>
                <a:ext cx="580486" cy="550697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arrow-to-the-left-silhouette_32536">
            <a:extLst>
              <a:ext uri="{FF2B5EF4-FFF2-40B4-BE49-F238E27FC236}">
                <a16:creationId xmlns:a16="http://schemas.microsoft.com/office/drawing/2014/main" id="{48CFC11D-A863-49AD-9851-FC90965B65C3}"/>
              </a:ext>
            </a:extLst>
          </p:cNvPr>
          <p:cNvSpPr/>
          <p:nvPr/>
        </p:nvSpPr>
        <p:spPr>
          <a:xfrm rot="16200000">
            <a:off x="3246030" y="3178037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圆角矩形标注 8">
            <a:extLst>
              <a:ext uri="{FF2B5EF4-FFF2-40B4-BE49-F238E27FC236}">
                <a16:creationId xmlns:a16="http://schemas.microsoft.com/office/drawing/2014/main" id="{D23FDB07-08CF-4A14-9AD6-D28D48DA6B78}"/>
              </a:ext>
            </a:extLst>
          </p:cNvPr>
          <p:cNvSpPr/>
          <p:nvPr/>
        </p:nvSpPr>
        <p:spPr>
          <a:xfrm>
            <a:off x="1322434" y="5578445"/>
            <a:ext cx="5207554" cy="990033"/>
          </a:xfrm>
          <a:prstGeom prst="wedgeRoundRectCallout">
            <a:avLst>
              <a:gd name="adj1" fmla="val -39703"/>
              <a:gd name="adj2" fmla="val -87693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ea typeface="楷体" panose="02010609060101010101" pitchFamily="49" charset="-122"/>
              </a:rPr>
              <a:t>线性约束二次优化问题</a:t>
            </a:r>
            <a:endParaRPr lang="en-US" sz="2200" dirty="0">
              <a:ea typeface="楷体" panose="02010609060101010101" pitchFamily="49" charset="-122"/>
            </a:endParaRPr>
          </a:p>
          <a:p>
            <a:pPr algn="ctr"/>
            <a:r>
              <a:rPr lang="en-US" altLang="zh-CN" sz="2200" dirty="0">
                <a:ea typeface="楷体" panose="02010609060101010101" pitchFamily="49" charset="-122"/>
              </a:rPr>
              <a:t>linearly constraint quadratic programming</a:t>
            </a:r>
            <a:endParaRPr lang="en-US" sz="2200" dirty="0">
              <a:ea typeface="楷体" panose="02010609060101010101" pitchFamily="49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C60C99D-9C16-4D24-94E1-75E99018475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标题 1">
            <a:extLst>
              <a:ext uri="{FF2B5EF4-FFF2-40B4-BE49-F238E27FC236}">
                <a16:creationId xmlns:a16="http://schemas.microsoft.com/office/drawing/2014/main" id="{2AFFC1B7-35C6-4770-811C-BD8C3EC5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72269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334365" y="4057615"/>
                <a:ext cx="10515600" cy="1735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为目标函数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为约束条件，其中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为不等式约束，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为等式约束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满足所有约束条件的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构成的集合称为可行域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65" y="4057615"/>
                <a:ext cx="10515600" cy="1735532"/>
              </a:xfrm>
              <a:prstGeom prst="rect">
                <a:avLst/>
              </a:prstGeom>
              <a:blipFill>
                <a:blip r:embed="rId5"/>
                <a:stretch>
                  <a:fillRect l="-812" r="-174" b="-49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632CEF95-DD75-47EA-8A61-1FF6F256BE0B}"/>
                  </a:ext>
                </a:extLst>
              </p:cNvPr>
              <p:cNvSpPr/>
              <p:nvPr/>
            </p:nvSpPr>
            <p:spPr>
              <a:xfrm>
                <a:off x="898287" y="1660543"/>
                <a:ext cx="3917117" cy="201168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632CEF95-DD75-47EA-8A61-1FF6F256B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87" y="1660543"/>
                <a:ext cx="3917117" cy="20116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5592165" y="1660543"/>
                <a:ext cx="3917117" cy="201168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65" y="1660543"/>
                <a:ext cx="3917117" cy="20116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-to-the-left-silhouette_32536">
            <a:extLst>
              <a:ext uri="{FF2B5EF4-FFF2-40B4-BE49-F238E27FC236}">
                <a16:creationId xmlns:a16="http://schemas.microsoft.com/office/drawing/2014/main" id="{5DF31954-1BB8-410D-8AB1-BF6943140D70}"/>
              </a:ext>
            </a:extLst>
          </p:cNvPr>
          <p:cNvSpPr/>
          <p:nvPr/>
        </p:nvSpPr>
        <p:spPr>
          <a:xfrm rot="10800000">
            <a:off x="4993334" y="2292871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87AE22A-CB04-418D-BAA4-E80B73CAD46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2D307AE8-A51A-48CA-BED9-0C7C5813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92605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108155" y="987313"/>
                <a:ext cx="3504175" cy="219456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987313"/>
                <a:ext cx="3504175" cy="219456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8793E9A-8E9E-4CFB-BD4B-E33DB776CFF8}"/>
                  </a:ext>
                </a:extLst>
              </p:cNvPr>
              <p:cNvSpPr/>
              <p:nvPr/>
            </p:nvSpPr>
            <p:spPr>
              <a:xfrm>
                <a:off x="4090253" y="987312"/>
                <a:ext cx="3750937" cy="219456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（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8793E9A-8E9E-4CFB-BD4B-E33DB776C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53" y="987312"/>
                <a:ext cx="3750937" cy="21945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/>
              <p:nvPr/>
            </p:nvSpPr>
            <p:spPr>
              <a:xfrm>
                <a:off x="8319113" y="987312"/>
                <a:ext cx="3627078" cy="219456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113" y="987312"/>
                <a:ext cx="3627078" cy="21945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11C33B5-C47F-4638-8010-9F91F26F2818}"/>
              </a:ext>
            </a:extLst>
          </p:cNvPr>
          <p:cNvGrpSpPr/>
          <p:nvPr/>
        </p:nvGrpSpPr>
        <p:grpSpPr>
          <a:xfrm>
            <a:off x="4528079" y="3248292"/>
            <a:ext cx="2532965" cy="2309317"/>
            <a:chOff x="4528079" y="3138963"/>
            <a:chExt cx="2532965" cy="2309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67A92FB-C614-41C0-979E-F7C95FDCFABE}"/>
                    </a:ext>
                  </a:extLst>
                </p:cNvPr>
                <p:cNvSpPr txBox="1"/>
                <p:nvPr/>
              </p:nvSpPr>
              <p:spPr>
                <a:xfrm>
                  <a:off x="5805983" y="3147167"/>
                  <a:ext cx="4711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67A92FB-C614-41C0-979E-F7C95FDCF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983" y="3147167"/>
                  <a:ext cx="47115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256" t="-2174" r="-16667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139DAAE-0C60-484B-A282-88CA68977FE6}"/>
                </a:ext>
              </a:extLst>
            </p:cNvPr>
            <p:cNvGrpSpPr/>
            <p:nvPr/>
          </p:nvGrpSpPr>
          <p:grpSpPr>
            <a:xfrm>
              <a:off x="4528079" y="3138963"/>
              <a:ext cx="2532965" cy="2309317"/>
              <a:chOff x="4528079" y="2696512"/>
              <a:chExt cx="2532965" cy="2309317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5FAA712-50AF-4564-B5BE-83EEAF819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5904" y="2696512"/>
                <a:ext cx="0" cy="2309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A382D67-4334-47EB-BF00-9F42576AD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8079" y="3851170"/>
                <a:ext cx="24098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CD96B5C-C0F0-49B8-8035-28DD2C47EFE7}"/>
                      </a:ext>
                    </a:extLst>
                  </p:cNvPr>
                  <p:cNvSpPr txBox="1"/>
                  <p:nvPr/>
                </p:nvSpPr>
                <p:spPr>
                  <a:xfrm>
                    <a:off x="6877725" y="3851170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CD96B5C-C0F0-49B8-8035-28DD2C47E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7725" y="3851170"/>
                    <a:ext cx="18331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8025100D-0A20-4720-9265-90C81B79A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8079" y="3851170"/>
                <a:ext cx="1187825" cy="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CB7B081-35BA-4E03-B697-DA6E0390A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904" y="2843216"/>
                <a:ext cx="0" cy="1007954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17E5E2F-E847-4785-A8DA-6718DFE79B6A}"/>
                  </a:ext>
                </a:extLst>
              </p:cNvPr>
              <p:cNvSpPr/>
              <p:nvPr/>
            </p:nvSpPr>
            <p:spPr>
              <a:xfrm>
                <a:off x="4528079" y="2845611"/>
                <a:ext cx="1168150" cy="9882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15C1AAF-3EA2-4437-A6BB-B70C64BBA34E}"/>
                  </a:ext>
                </a:extLst>
              </p:cNvPr>
              <p:cNvSpPr txBox="1"/>
              <p:nvPr/>
            </p:nvSpPr>
            <p:spPr>
              <a:xfrm>
                <a:off x="4217722" y="5682085"/>
                <a:ext cx="272023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15C1AAF-3EA2-4437-A6BB-B70C64BB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22" y="5682085"/>
                <a:ext cx="2720232" cy="823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EF396148-4B87-410E-BB34-C9BE18B7E807}"/>
              </a:ext>
            </a:extLst>
          </p:cNvPr>
          <p:cNvGrpSpPr/>
          <p:nvPr/>
        </p:nvGrpSpPr>
        <p:grpSpPr>
          <a:xfrm>
            <a:off x="8844219" y="3150040"/>
            <a:ext cx="3088374" cy="2400709"/>
            <a:chOff x="8731369" y="3064840"/>
            <a:chExt cx="3088374" cy="2400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3B122DD4-B27A-4123-A957-2921FEDEDF9E}"/>
                    </a:ext>
                  </a:extLst>
                </p:cNvPr>
                <p:cNvSpPr txBox="1"/>
                <p:nvPr/>
              </p:nvSpPr>
              <p:spPr>
                <a:xfrm>
                  <a:off x="10036929" y="3064840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3B122DD4-B27A-4123-A957-2921FEDED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6929" y="3064840"/>
                  <a:ext cx="18671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258" r="-2580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54BB250-7E2C-4B78-8EB4-2994E573882A}"/>
                </a:ext>
              </a:extLst>
            </p:cNvPr>
            <p:cNvGrpSpPr/>
            <p:nvPr/>
          </p:nvGrpSpPr>
          <p:grpSpPr>
            <a:xfrm>
              <a:off x="8731369" y="3156232"/>
              <a:ext cx="3088374" cy="2309317"/>
              <a:chOff x="8731369" y="2694117"/>
              <a:chExt cx="3088374" cy="2309317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210A97F8-AE8A-4EEA-8EDB-4267573F1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194" y="2694117"/>
                <a:ext cx="0" cy="2309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C9136818-749E-4D23-936F-E7C2087F4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369" y="3848775"/>
                <a:ext cx="24098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D021447-D70D-4628-A789-6887EBE232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015" y="3848775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D021447-D70D-4628-A789-6887EBE232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015" y="3848775"/>
                    <a:ext cx="183319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E209D14-96B5-4078-8D88-3A758BB06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9561" y="3009225"/>
                <a:ext cx="1901454" cy="136613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34EE16A-C72F-474E-8ABC-FFE6DC90E3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015" y="3088976"/>
                    <a:ext cx="738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34EE16A-C72F-474E-8ABC-FFE6DC90E3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015" y="3088976"/>
                    <a:ext cx="73872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438" r="-4132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9" name="arrow-to-the-left-silhouette_32536">
            <a:extLst>
              <a:ext uri="{FF2B5EF4-FFF2-40B4-BE49-F238E27FC236}">
                <a16:creationId xmlns:a16="http://schemas.microsoft.com/office/drawing/2014/main" id="{25B22DCA-85A2-44E1-A872-379993459045}"/>
              </a:ext>
            </a:extLst>
          </p:cNvPr>
          <p:cNvSpPr/>
          <p:nvPr/>
        </p:nvSpPr>
        <p:spPr>
          <a:xfrm rot="10800000">
            <a:off x="3610709" y="1867233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lp-sing_80957">
            <a:extLst>
              <a:ext uri="{FF2B5EF4-FFF2-40B4-BE49-F238E27FC236}">
                <a16:creationId xmlns:a16="http://schemas.microsoft.com/office/drawing/2014/main" id="{0AC4D91F-1763-43D3-86F3-16F9AC6095F4}"/>
              </a:ext>
            </a:extLst>
          </p:cNvPr>
          <p:cNvSpPr/>
          <p:nvPr/>
        </p:nvSpPr>
        <p:spPr>
          <a:xfrm>
            <a:off x="7922360" y="1805015"/>
            <a:ext cx="270701" cy="524106"/>
          </a:xfrm>
          <a:custGeom>
            <a:avLst/>
            <a:gdLst>
              <a:gd name="connsiteX0" fmla="*/ 170099 w 340196"/>
              <a:gd name="connsiteY0" fmla="*/ 479210 h 608556"/>
              <a:gd name="connsiteX1" fmla="*/ 234914 w 340196"/>
              <a:gd name="connsiteY1" fmla="*/ 543883 h 608556"/>
              <a:gd name="connsiteX2" fmla="*/ 170099 w 340196"/>
              <a:gd name="connsiteY2" fmla="*/ 608556 h 608556"/>
              <a:gd name="connsiteX3" fmla="*/ 105284 w 340196"/>
              <a:gd name="connsiteY3" fmla="*/ 543883 h 608556"/>
              <a:gd name="connsiteX4" fmla="*/ 170099 w 340196"/>
              <a:gd name="connsiteY4" fmla="*/ 479210 h 608556"/>
              <a:gd name="connsiteX5" fmla="*/ 170098 w 340196"/>
              <a:gd name="connsiteY5" fmla="*/ 0 h 608556"/>
              <a:gd name="connsiteX6" fmla="*/ 340196 w 340196"/>
              <a:gd name="connsiteY6" fmla="*/ 169836 h 608556"/>
              <a:gd name="connsiteX7" fmla="*/ 216427 w 340196"/>
              <a:gd name="connsiteY7" fmla="*/ 333325 h 608556"/>
              <a:gd name="connsiteX8" fmla="*/ 216427 w 340196"/>
              <a:gd name="connsiteY8" fmla="*/ 397951 h 608556"/>
              <a:gd name="connsiteX9" fmla="*/ 170098 w 340196"/>
              <a:gd name="connsiteY9" fmla="*/ 444209 h 608556"/>
              <a:gd name="connsiteX10" fmla="*/ 123769 w 340196"/>
              <a:gd name="connsiteY10" fmla="*/ 397951 h 608556"/>
              <a:gd name="connsiteX11" fmla="*/ 123769 w 340196"/>
              <a:gd name="connsiteY11" fmla="*/ 293511 h 608556"/>
              <a:gd name="connsiteX12" fmla="*/ 170098 w 340196"/>
              <a:gd name="connsiteY12" fmla="*/ 247253 h 608556"/>
              <a:gd name="connsiteX13" fmla="*/ 247538 w 340196"/>
              <a:gd name="connsiteY13" fmla="*/ 169836 h 608556"/>
              <a:gd name="connsiteX14" fmla="*/ 170098 w 340196"/>
              <a:gd name="connsiteY14" fmla="*/ 92515 h 608556"/>
              <a:gd name="connsiteX15" fmla="*/ 92658 w 340196"/>
              <a:gd name="connsiteY15" fmla="*/ 169836 h 608556"/>
              <a:gd name="connsiteX16" fmla="*/ 46329 w 340196"/>
              <a:gd name="connsiteY16" fmla="*/ 216190 h 608556"/>
              <a:gd name="connsiteX17" fmla="*/ 0 w 340196"/>
              <a:gd name="connsiteY17" fmla="*/ 169836 h 608556"/>
              <a:gd name="connsiteX18" fmla="*/ 170098 w 340196"/>
              <a:gd name="connsiteY18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196" h="608556">
                <a:moveTo>
                  <a:pt x="170099" y="479210"/>
                </a:moveTo>
                <a:cubicBezTo>
                  <a:pt x="205895" y="479210"/>
                  <a:pt x="234914" y="508165"/>
                  <a:pt x="234914" y="543883"/>
                </a:cubicBezTo>
                <a:cubicBezTo>
                  <a:pt x="234914" y="579601"/>
                  <a:pt x="205895" y="608556"/>
                  <a:pt x="170099" y="608556"/>
                </a:cubicBezTo>
                <a:cubicBezTo>
                  <a:pt x="134303" y="608556"/>
                  <a:pt x="105284" y="579601"/>
                  <a:pt x="105284" y="543883"/>
                </a:cubicBezTo>
                <a:cubicBezTo>
                  <a:pt x="105284" y="508165"/>
                  <a:pt x="134303" y="479210"/>
                  <a:pt x="170099" y="479210"/>
                </a:cubicBezTo>
                <a:close/>
                <a:moveTo>
                  <a:pt x="170098" y="0"/>
                </a:moveTo>
                <a:cubicBezTo>
                  <a:pt x="263912" y="0"/>
                  <a:pt x="340196" y="76167"/>
                  <a:pt x="340196" y="169836"/>
                </a:cubicBezTo>
                <a:cubicBezTo>
                  <a:pt x="340196" y="247541"/>
                  <a:pt x="287799" y="313129"/>
                  <a:pt x="216427" y="333325"/>
                </a:cubicBezTo>
                <a:lnTo>
                  <a:pt x="216427" y="397951"/>
                </a:lnTo>
                <a:cubicBezTo>
                  <a:pt x="216427" y="423436"/>
                  <a:pt x="195719" y="444209"/>
                  <a:pt x="170098" y="444209"/>
                </a:cubicBezTo>
                <a:cubicBezTo>
                  <a:pt x="144574" y="444209"/>
                  <a:pt x="123769" y="423436"/>
                  <a:pt x="123769" y="397951"/>
                </a:cubicBezTo>
                <a:lnTo>
                  <a:pt x="123769" y="293511"/>
                </a:lnTo>
                <a:cubicBezTo>
                  <a:pt x="123769" y="267929"/>
                  <a:pt x="144574" y="247253"/>
                  <a:pt x="170098" y="247253"/>
                </a:cubicBezTo>
                <a:cubicBezTo>
                  <a:pt x="212863" y="247253"/>
                  <a:pt x="247538" y="212536"/>
                  <a:pt x="247538" y="169836"/>
                </a:cubicBezTo>
                <a:cubicBezTo>
                  <a:pt x="247538" y="127233"/>
                  <a:pt x="212863" y="92515"/>
                  <a:pt x="170098" y="92515"/>
                </a:cubicBezTo>
                <a:cubicBezTo>
                  <a:pt x="127429" y="92515"/>
                  <a:pt x="92658" y="127233"/>
                  <a:pt x="92658" y="169836"/>
                </a:cubicBezTo>
                <a:cubicBezTo>
                  <a:pt x="92658" y="195417"/>
                  <a:pt x="71950" y="216190"/>
                  <a:pt x="46329" y="216190"/>
                </a:cubicBezTo>
                <a:cubicBezTo>
                  <a:pt x="20708" y="216190"/>
                  <a:pt x="0" y="195417"/>
                  <a:pt x="0" y="169836"/>
                </a:cubicBezTo>
                <a:cubicBezTo>
                  <a:pt x="0" y="76167"/>
                  <a:pt x="76284" y="0"/>
                  <a:pt x="1700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B65D4E2-5959-4E8A-BF19-2A3059AAD87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>
            <a:extLst>
              <a:ext uri="{FF2B5EF4-FFF2-40B4-BE49-F238E27FC236}">
                <a16:creationId xmlns:a16="http://schemas.microsoft.com/office/drawing/2014/main" id="{A4376F25-AAAC-48BC-A12C-415FCCD7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593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108155" y="1136398"/>
                <a:ext cx="3244645" cy="182880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136398"/>
                <a:ext cx="3244645" cy="1828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8793E9A-8E9E-4CFB-BD4B-E33DB776CFF8}"/>
                  </a:ext>
                </a:extLst>
              </p:cNvPr>
              <p:cNvSpPr/>
              <p:nvPr/>
            </p:nvSpPr>
            <p:spPr>
              <a:xfrm>
                <a:off x="3788920" y="1136397"/>
                <a:ext cx="3750937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8793E9A-8E9E-4CFB-BD4B-E33DB776C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920" y="1136397"/>
                <a:ext cx="3750937" cy="182880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/>
              <p:nvPr/>
            </p:nvSpPr>
            <p:spPr>
              <a:xfrm>
                <a:off x="8007948" y="1136397"/>
                <a:ext cx="407589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948" y="1136397"/>
                <a:ext cx="4075895" cy="1828800"/>
              </a:xfrm>
              <a:prstGeom prst="roundRect">
                <a:avLst/>
              </a:prstGeom>
              <a:blipFill>
                <a:blip r:embed="rId15"/>
                <a:stretch>
                  <a:fillRect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11C33B5-C47F-4638-8010-9F91F26F2818}"/>
              </a:ext>
            </a:extLst>
          </p:cNvPr>
          <p:cNvGrpSpPr/>
          <p:nvPr/>
        </p:nvGrpSpPr>
        <p:grpSpPr>
          <a:xfrm>
            <a:off x="4528079" y="3138963"/>
            <a:ext cx="2532965" cy="2309317"/>
            <a:chOff x="4528079" y="3138963"/>
            <a:chExt cx="2532965" cy="2309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67A92FB-C614-41C0-979E-F7C95FDCFABE}"/>
                    </a:ext>
                  </a:extLst>
                </p:cNvPr>
                <p:cNvSpPr txBox="1"/>
                <p:nvPr/>
              </p:nvSpPr>
              <p:spPr>
                <a:xfrm>
                  <a:off x="5805983" y="3147167"/>
                  <a:ext cx="4711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67A92FB-C614-41C0-979E-F7C95FDCF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983" y="3147167"/>
                  <a:ext cx="47115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256" t="-2174" r="-16667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139DAAE-0C60-484B-A282-88CA68977FE6}"/>
                </a:ext>
              </a:extLst>
            </p:cNvPr>
            <p:cNvGrpSpPr/>
            <p:nvPr/>
          </p:nvGrpSpPr>
          <p:grpSpPr>
            <a:xfrm>
              <a:off x="4528079" y="3138963"/>
              <a:ext cx="2532965" cy="2309317"/>
              <a:chOff x="4528079" y="2696512"/>
              <a:chExt cx="2532965" cy="2309317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5FAA712-50AF-4564-B5BE-83EEAF819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5904" y="2696512"/>
                <a:ext cx="0" cy="2309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A382D67-4334-47EB-BF00-9F42576AD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8079" y="3851170"/>
                <a:ext cx="24098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CD96B5C-C0F0-49B8-8035-28DD2C47EFE7}"/>
                      </a:ext>
                    </a:extLst>
                  </p:cNvPr>
                  <p:cNvSpPr txBox="1"/>
                  <p:nvPr/>
                </p:nvSpPr>
                <p:spPr>
                  <a:xfrm>
                    <a:off x="6877725" y="3851170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CD96B5C-C0F0-49B8-8035-28DD2C47E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7725" y="3851170"/>
                    <a:ext cx="18331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8025100D-0A20-4720-9265-90C81B79A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8079" y="3851170"/>
                <a:ext cx="1187825" cy="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CB7B081-35BA-4E03-B697-DA6E0390A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904" y="2843216"/>
                <a:ext cx="0" cy="1007954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17E5E2F-E847-4785-A8DA-6718DFE79B6A}"/>
                  </a:ext>
                </a:extLst>
              </p:cNvPr>
              <p:cNvSpPr/>
              <p:nvPr/>
            </p:nvSpPr>
            <p:spPr>
              <a:xfrm>
                <a:off x="4528079" y="2845611"/>
                <a:ext cx="1168150" cy="9882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15C1AAF-3EA2-4437-A6BB-B70C64BBA34E}"/>
                  </a:ext>
                </a:extLst>
              </p:cNvPr>
              <p:cNvSpPr txBox="1"/>
              <p:nvPr/>
            </p:nvSpPr>
            <p:spPr>
              <a:xfrm>
                <a:off x="4211957" y="5634021"/>
                <a:ext cx="280358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15C1AAF-3EA2-4437-A6BB-B70C64BB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57" y="5634021"/>
                <a:ext cx="2803588" cy="8238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EF396148-4B87-410E-BB34-C9BE18B7E807}"/>
              </a:ext>
            </a:extLst>
          </p:cNvPr>
          <p:cNvGrpSpPr/>
          <p:nvPr/>
        </p:nvGrpSpPr>
        <p:grpSpPr>
          <a:xfrm>
            <a:off x="8844219" y="3040711"/>
            <a:ext cx="3088374" cy="2400709"/>
            <a:chOff x="8731369" y="3064840"/>
            <a:chExt cx="3088374" cy="2400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3B122DD4-B27A-4123-A957-2921FEDEDF9E}"/>
                    </a:ext>
                  </a:extLst>
                </p:cNvPr>
                <p:cNvSpPr txBox="1"/>
                <p:nvPr/>
              </p:nvSpPr>
              <p:spPr>
                <a:xfrm>
                  <a:off x="10036929" y="3064840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3B122DD4-B27A-4123-A957-2921FEDED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6929" y="3064840"/>
                  <a:ext cx="18671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258" r="-2580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54BB250-7E2C-4B78-8EB4-2994E573882A}"/>
                </a:ext>
              </a:extLst>
            </p:cNvPr>
            <p:cNvGrpSpPr/>
            <p:nvPr/>
          </p:nvGrpSpPr>
          <p:grpSpPr>
            <a:xfrm>
              <a:off x="8731369" y="3156232"/>
              <a:ext cx="3088374" cy="2309317"/>
              <a:chOff x="8731369" y="2694117"/>
              <a:chExt cx="3088374" cy="2309317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210A97F8-AE8A-4EEA-8EDB-4267573F1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194" y="2694117"/>
                <a:ext cx="0" cy="2309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C9136818-749E-4D23-936F-E7C2087F4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369" y="3848775"/>
                <a:ext cx="24098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D021447-D70D-4628-A789-6887EBE232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015" y="3848775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D021447-D70D-4628-A789-6887EBE232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015" y="3848775"/>
                    <a:ext cx="183319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E209D14-96B5-4078-8D88-3A758BB06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9561" y="3009225"/>
                <a:ext cx="1901454" cy="136613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34EE16A-C72F-474E-8ABC-FFE6DC90E3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015" y="3088976"/>
                    <a:ext cx="738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34EE16A-C72F-474E-8ABC-FFE6DC90E3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015" y="3088976"/>
                    <a:ext cx="73872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438" r="-4132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9" name="arrow-to-the-left-silhouette_32536">
            <a:extLst>
              <a:ext uri="{FF2B5EF4-FFF2-40B4-BE49-F238E27FC236}">
                <a16:creationId xmlns:a16="http://schemas.microsoft.com/office/drawing/2014/main" id="{25B22DCA-85A2-44E1-A872-379993459045}"/>
              </a:ext>
            </a:extLst>
          </p:cNvPr>
          <p:cNvSpPr/>
          <p:nvPr/>
        </p:nvSpPr>
        <p:spPr>
          <a:xfrm rot="10800000">
            <a:off x="3329042" y="1818073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635467B-46EC-4E48-A212-618DE897E014}"/>
                  </a:ext>
                </a:extLst>
              </p:cNvPr>
              <p:cNvSpPr txBox="1"/>
              <p:nvPr/>
            </p:nvSpPr>
            <p:spPr>
              <a:xfrm>
                <a:off x="8195998" y="5634021"/>
                <a:ext cx="312027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lim>
                      </m:limLow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CA" altLang="zh-CN" sz="240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635467B-46EC-4E48-A212-618DE897E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998" y="5634021"/>
                <a:ext cx="3120277" cy="8238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-to-the-left-silhouette_32536">
            <a:extLst>
              <a:ext uri="{FF2B5EF4-FFF2-40B4-BE49-F238E27FC236}">
                <a16:creationId xmlns:a16="http://schemas.microsoft.com/office/drawing/2014/main" id="{E5371BDD-6BB0-422F-A41C-0C44ADFBD26D}"/>
              </a:ext>
            </a:extLst>
          </p:cNvPr>
          <p:cNvSpPr/>
          <p:nvPr/>
        </p:nvSpPr>
        <p:spPr>
          <a:xfrm rot="10800000">
            <a:off x="7524126" y="1816105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2CD7867-85D3-4AB8-A59D-45AD366B1F2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>
            <a:extLst>
              <a:ext uri="{FF2B5EF4-FFF2-40B4-BE49-F238E27FC236}">
                <a16:creationId xmlns:a16="http://schemas.microsoft.com/office/drawing/2014/main" id="{CBA995DA-D611-4F99-928F-6E8D8061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671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101127" y="1001922"/>
                <a:ext cx="2893085" cy="182880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7" y="1001922"/>
                <a:ext cx="2893085" cy="1828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/>
              <p:nvPr/>
            </p:nvSpPr>
            <p:spPr>
              <a:xfrm>
                <a:off x="3807602" y="959850"/>
                <a:ext cx="3679657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02" y="959850"/>
                <a:ext cx="3679657" cy="1828800"/>
              </a:xfrm>
              <a:prstGeom prst="roundRect">
                <a:avLst/>
              </a:prstGeom>
              <a:blipFill>
                <a:blip r:embed="rId4"/>
                <a:stretch>
                  <a:fillRect l="-8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左右 1">
            <a:extLst>
              <a:ext uri="{FF2B5EF4-FFF2-40B4-BE49-F238E27FC236}">
                <a16:creationId xmlns:a16="http://schemas.microsoft.com/office/drawing/2014/main" id="{F707D429-175C-428C-9D5E-03533F02D649}"/>
              </a:ext>
            </a:extLst>
          </p:cNvPr>
          <p:cNvSpPr/>
          <p:nvPr/>
        </p:nvSpPr>
        <p:spPr>
          <a:xfrm>
            <a:off x="2978217" y="1669861"/>
            <a:ext cx="78695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/>
              <p:nvPr/>
            </p:nvSpPr>
            <p:spPr>
              <a:xfrm>
                <a:off x="425854" y="4041318"/>
                <a:ext cx="10057531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拉格朗日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(Lagrange)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方程为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 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54" y="4041318"/>
                <a:ext cx="10057531" cy="462947"/>
              </a:xfrm>
              <a:prstGeom prst="rect">
                <a:avLst/>
              </a:prstGeom>
              <a:blipFill>
                <a:blip r:embed="rId5"/>
                <a:stretch>
                  <a:fillRect l="-970" t="-130263" b="-1947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527DF09E-6359-4B1C-A5F1-AB021F073165}"/>
                  </a:ext>
                </a:extLst>
              </p:cNvPr>
              <p:cNvSpPr/>
              <p:nvPr/>
            </p:nvSpPr>
            <p:spPr>
              <a:xfrm>
                <a:off x="202073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527DF09E-6359-4B1C-A5F1-AB021F073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3" y="4893091"/>
                <a:ext cx="3101565" cy="1828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/>
              <p:nvPr/>
            </p:nvSpPr>
            <p:spPr>
              <a:xfrm>
                <a:off x="3814581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81" y="4893091"/>
                <a:ext cx="3101565" cy="1828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C58E0E3-0A47-49AC-B312-B5A0F22C744B}"/>
                  </a:ext>
                </a:extLst>
              </p:cNvPr>
              <p:cNvSpPr/>
              <p:nvPr/>
            </p:nvSpPr>
            <p:spPr>
              <a:xfrm>
                <a:off x="8932603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C58E0E3-0A47-49AC-B312-B5A0F22C7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603" y="4893091"/>
                <a:ext cx="3101565" cy="18288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-to-the-left-silhouette_32536">
            <a:extLst>
              <a:ext uri="{FF2B5EF4-FFF2-40B4-BE49-F238E27FC236}">
                <a16:creationId xmlns:a16="http://schemas.microsoft.com/office/drawing/2014/main" id="{F38DFD8A-6CB8-4CB2-8B1B-28ED7815D2E2}"/>
              </a:ext>
            </a:extLst>
          </p:cNvPr>
          <p:cNvSpPr/>
          <p:nvPr/>
        </p:nvSpPr>
        <p:spPr>
          <a:xfrm rot="10800000">
            <a:off x="3315022" y="5572053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56CC84-E3B8-402C-8A32-3E4468B8A480}"/>
                  </a:ext>
                </a:extLst>
              </p:cNvPr>
              <p:cNvSpPr/>
              <p:nvPr/>
            </p:nvSpPr>
            <p:spPr>
              <a:xfrm>
                <a:off x="6832441" y="5232411"/>
                <a:ext cx="2119746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limLow>
                        <m:limLow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  <m:li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56CC84-E3B8-402C-8A32-3E4468B8A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41" y="5232411"/>
                <a:ext cx="2119746" cy="4529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AA3EBC16-01A0-4171-B720-12897275D82B}"/>
              </a:ext>
            </a:extLst>
          </p:cNvPr>
          <p:cNvSpPr/>
          <p:nvPr/>
        </p:nvSpPr>
        <p:spPr>
          <a:xfrm>
            <a:off x="6925977" y="5705435"/>
            <a:ext cx="2034018" cy="300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标注 8">
            <a:extLst>
              <a:ext uri="{FF2B5EF4-FFF2-40B4-BE49-F238E27FC236}">
                <a16:creationId xmlns:a16="http://schemas.microsoft.com/office/drawing/2014/main" id="{575787E4-4B2D-4B43-8C69-756441931AC7}"/>
              </a:ext>
            </a:extLst>
          </p:cNvPr>
          <p:cNvSpPr/>
          <p:nvPr/>
        </p:nvSpPr>
        <p:spPr>
          <a:xfrm>
            <a:off x="2685940" y="3038502"/>
            <a:ext cx="2556386" cy="758626"/>
          </a:xfrm>
          <a:prstGeom prst="wedgeRoundRectCallout">
            <a:avLst>
              <a:gd name="adj1" fmla="val -49787"/>
              <a:gd name="adj2" fmla="val -76015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原问题</a:t>
            </a:r>
            <a:endParaRPr lang="en-US" sz="2400" dirty="0">
              <a:ea typeface="楷体" panose="02010609060101010101" pitchFamily="49" charset="-122"/>
            </a:endParaRPr>
          </a:p>
          <a:p>
            <a:pPr algn="ctr"/>
            <a:r>
              <a:rPr lang="en-US" sz="2400" dirty="0">
                <a:ea typeface="楷体" panose="02010609060101010101" pitchFamily="49" charset="-122"/>
              </a:rPr>
              <a:t>Primal problem</a:t>
            </a:r>
          </a:p>
        </p:txBody>
      </p:sp>
      <p:sp>
        <p:nvSpPr>
          <p:cNvPr id="44" name="圆角矩形标注 8">
            <a:extLst>
              <a:ext uri="{FF2B5EF4-FFF2-40B4-BE49-F238E27FC236}">
                <a16:creationId xmlns:a16="http://schemas.microsoft.com/office/drawing/2014/main" id="{AB845861-8A27-424D-9FE7-A4AF3C0904BD}"/>
              </a:ext>
            </a:extLst>
          </p:cNvPr>
          <p:cNvSpPr/>
          <p:nvPr/>
        </p:nvSpPr>
        <p:spPr>
          <a:xfrm>
            <a:off x="9881418" y="3913255"/>
            <a:ext cx="2040589" cy="735680"/>
          </a:xfrm>
          <a:prstGeom prst="wedgeRoundRectCallout">
            <a:avLst>
              <a:gd name="adj1" fmla="val 4100"/>
              <a:gd name="adj2" fmla="val 89083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ea typeface="楷体" panose="02010609060101010101" pitchFamily="49" charset="-122"/>
              </a:rPr>
              <a:t>对偶问题</a:t>
            </a:r>
            <a:endParaRPr lang="en-US" altLang="zh-CN" sz="2200" dirty="0">
              <a:ea typeface="楷体" panose="02010609060101010101" pitchFamily="49" charset="-122"/>
            </a:endParaRPr>
          </a:p>
          <a:p>
            <a:pPr algn="ctr"/>
            <a:r>
              <a:rPr lang="en-US" sz="2200" dirty="0">
                <a:ea typeface="楷体" panose="02010609060101010101" pitchFamily="49" charset="-122"/>
              </a:rPr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D722D5F-B003-4245-BF2E-C520C344839E}"/>
                  </a:ext>
                </a:extLst>
              </p:cNvPr>
              <p:cNvSpPr/>
              <p:nvPr/>
            </p:nvSpPr>
            <p:spPr>
              <a:xfrm>
                <a:off x="8256645" y="1007448"/>
                <a:ext cx="3679657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D722D5F-B003-4245-BF2E-C520C3448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45" y="1007448"/>
                <a:ext cx="3679657" cy="182880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左右 21">
            <a:extLst>
              <a:ext uri="{FF2B5EF4-FFF2-40B4-BE49-F238E27FC236}">
                <a16:creationId xmlns:a16="http://schemas.microsoft.com/office/drawing/2014/main" id="{1850F080-DFBD-42F9-84B3-00021C03767B}"/>
              </a:ext>
            </a:extLst>
          </p:cNvPr>
          <p:cNvSpPr/>
          <p:nvPr/>
        </p:nvSpPr>
        <p:spPr>
          <a:xfrm>
            <a:off x="7487259" y="1669861"/>
            <a:ext cx="78695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70EB0D7-EC54-4B49-8119-FD2E8396679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0982B3CE-61A3-4CCD-B330-7CCDE27A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86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101127" y="1001922"/>
                <a:ext cx="2893085" cy="182880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7" y="1001922"/>
                <a:ext cx="2893085" cy="1828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/>
              <p:nvPr/>
            </p:nvSpPr>
            <p:spPr>
              <a:xfrm>
                <a:off x="3807602" y="959850"/>
                <a:ext cx="3679657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C466E037-C9E0-43C2-B48D-A97FC855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02" y="959850"/>
                <a:ext cx="3679657" cy="1828800"/>
              </a:xfrm>
              <a:prstGeom prst="roundRect">
                <a:avLst/>
              </a:prstGeom>
              <a:blipFill>
                <a:blip r:embed="rId4"/>
                <a:stretch>
                  <a:fillRect l="-8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左右 1">
            <a:extLst>
              <a:ext uri="{FF2B5EF4-FFF2-40B4-BE49-F238E27FC236}">
                <a16:creationId xmlns:a16="http://schemas.microsoft.com/office/drawing/2014/main" id="{F707D429-175C-428C-9D5E-03533F02D649}"/>
              </a:ext>
            </a:extLst>
          </p:cNvPr>
          <p:cNvSpPr/>
          <p:nvPr/>
        </p:nvSpPr>
        <p:spPr>
          <a:xfrm>
            <a:off x="2978217" y="1669861"/>
            <a:ext cx="78695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/>
              <p:nvPr/>
            </p:nvSpPr>
            <p:spPr>
              <a:xfrm>
                <a:off x="425854" y="4041318"/>
                <a:ext cx="10057531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拉格朗日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(Lagrange)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方程为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 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54" y="4041318"/>
                <a:ext cx="10057531" cy="462947"/>
              </a:xfrm>
              <a:prstGeom prst="rect">
                <a:avLst/>
              </a:prstGeom>
              <a:blipFill>
                <a:blip r:embed="rId5"/>
                <a:stretch>
                  <a:fillRect l="-970" t="-130263" b="-1947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527DF09E-6359-4B1C-A5F1-AB021F073165}"/>
                  </a:ext>
                </a:extLst>
              </p:cNvPr>
              <p:cNvSpPr/>
              <p:nvPr/>
            </p:nvSpPr>
            <p:spPr>
              <a:xfrm>
                <a:off x="202073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527DF09E-6359-4B1C-A5F1-AB021F073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3" y="4893091"/>
                <a:ext cx="3101565" cy="1828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/>
              <p:nvPr/>
            </p:nvSpPr>
            <p:spPr>
              <a:xfrm>
                <a:off x="3814581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81" y="4893091"/>
                <a:ext cx="3101565" cy="1828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C58E0E3-0A47-49AC-B312-B5A0F22C744B}"/>
                  </a:ext>
                </a:extLst>
              </p:cNvPr>
              <p:cNvSpPr/>
              <p:nvPr/>
            </p:nvSpPr>
            <p:spPr>
              <a:xfrm>
                <a:off x="8932603" y="4893091"/>
                <a:ext cx="310156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C58E0E3-0A47-49AC-B312-B5A0F22C7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603" y="4893091"/>
                <a:ext cx="3101565" cy="18288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-to-the-left-silhouette_32536">
            <a:extLst>
              <a:ext uri="{FF2B5EF4-FFF2-40B4-BE49-F238E27FC236}">
                <a16:creationId xmlns:a16="http://schemas.microsoft.com/office/drawing/2014/main" id="{F38DFD8A-6CB8-4CB2-8B1B-28ED7815D2E2}"/>
              </a:ext>
            </a:extLst>
          </p:cNvPr>
          <p:cNvSpPr/>
          <p:nvPr/>
        </p:nvSpPr>
        <p:spPr>
          <a:xfrm rot="10800000">
            <a:off x="3315022" y="5572053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56CC84-E3B8-402C-8A32-3E4468B8A480}"/>
                  </a:ext>
                </a:extLst>
              </p:cNvPr>
              <p:cNvSpPr/>
              <p:nvPr/>
            </p:nvSpPr>
            <p:spPr>
              <a:xfrm>
                <a:off x="6832441" y="5232411"/>
                <a:ext cx="2119746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limLow>
                        <m:limLow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  <m:li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56CC84-E3B8-402C-8A32-3E4468B8A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41" y="5232411"/>
                <a:ext cx="2119746" cy="452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AA3EBC16-01A0-4171-B720-12897275D82B}"/>
              </a:ext>
            </a:extLst>
          </p:cNvPr>
          <p:cNvSpPr/>
          <p:nvPr/>
        </p:nvSpPr>
        <p:spPr>
          <a:xfrm>
            <a:off x="6925977" y="5705435"/>
            <a:ext cx="2034018" cy="300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标注 8">
            <a:extLst>
              <a:ext uri="{FF2B5EF4-FFF2-40B4-BE49-F238E27FC236}">
                <a16:creationId xmlns:a16="http://schemas.microsoft.com/office/drawing/2014/main" id="{575787E4-4B2D-4B43-8C69-756441931AC7}"/>
              </a:ext>
            </a:extLst>
          </p:cNvPr>
          <p:cNvSpPr/>
          <p:nvPr/>
        </p:nvSpPr>
        <p:spPr>
          <a:xfrm>
            <a:off x="2685940" y="3038502"/>
            <a:ext cx="2556386" cy="758626"/>
          </a:xfrm>
          <a:prstGeom prst="wedgeRoundRectCallout">
            <a:avLst>
              <a:gd name="adj1" fmla="val -49787"/>
              <a:gd name="adj2" fmla="val -76015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原问题</a:t>
            </a:r>
            <a:endParaRPr lang="en-US" sz="2400" dirty="0">
              <a:ea typeface="楷体" panose="02010609060101010101" pitchFamily="49" charset="-122"/>
            </a:endParaRPr>
          </a:p>
          <a:p>
            <a:pPr algn="ctr"/>
            <a:r>
              <a:rPr lang="en-US" sz="2400" dirty="0">
                <a:ea typeface="楷体" panose="02010609060101010101" pitchFamily="49" charset="-122"/>
              </a:rPr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D722D5F-B003-4245-BF2E-C520C344839E}"/>
                  </a:ext>
                </a:extLst>
              </p:cNvPr>
              <p:cNvSpPr/>
              <p:nvPr/>
            </p:nvSpPr>
            <p:spPr>
              <a:xfrm>
                <a:off x="8256645" y="1007448"/>
                <a:ext cx="3679657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D722D5F-B003-4245-BF2E-C520C3448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45" y="1007448"/>
                <a:ext cx="3679657" cy="18288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左右 21">
            <a:extLst>
              <a:ext uri="{FF2B5EF4-FFF2-40B4-BE49-F238E27FC236}">
                <a16:creationId xmlns:a16="http://schemas.microsoft.com/office/drawing/2014/main" id="{1850F080-DFBD-42F9-84B3-00021C03767B}"/>
              </a:ext>
            </a:extLst>
          </p:cNvPr>
          <p:cNvSpPr/>
          <p:nvPr/>
        </p:nvSpPr>
        <p:spPr>
          <a:xfrm>
            <a:off x="7487259" y="1669861"/>
            <a:ext cx="78695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8">
            <a:extLst>
              <a:ext uri="{FF2B5EF4-FFF2-40B4-BE49-F238E27FC236}">
                <a16:creationId xmlns:a16="http://schemas.microsoft.com/office/drawing/2014/main" id="{20336CC1-8605-4F9B-A3E2-40722D7B17CD}"/>
              </a:ext>
            </a:extLst>
          </p:cNvPr>
          <p:cNvSpPr/>
          <p:nvPr/>
        </p:nvSpPr>
        <p:spPr>
          <a:xfrm>
            <a:off x="8820444" y="3429000"/>
            <a:ext cx="3101564" cy="1219935"/>
          </a:xfrm>
          <a:prstGeom prst="wedgeRoundRectCallout">
            <a:avLst>
              <a:gd name="adj1" fmla="val 15951"/>
              <a:gd name="adj2" fmla="val 73651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200" dirty="0">
                <a:ea typeface="楷体" panose="02010609060101010101" pitchFamily="49" charset="-122"/>
              </a:rPr>
              <a:t>对偶问题的好处</a:t>
            </a:r>
            <a:endParaRPr lang="en-US" altLang="zh-CN" sz="2200" dirty="0">
              <a:ea typeface="楷体" panose="02010609060101010101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dirty="0">
                <a:ea typeface="楷体" panose="02010609060101010101" pitchFamily="49" charset="-122"/>
              </a:rPr>
              <a:t>凸优化问题</a:t>
            </a:r>
            <a:endParaRPr lang="en-US" altLang="zh-CN" sz="2200" dirty="0">
              <a:ea typeface="楷体" panose="02010609060101010101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dirty="0">
                <a:ea typeface="楷体" panose="02010609060101010101" pitchFamily="49" charset="-122"/>
              </a:rPr>
              <a:t>求解比原问题简单</a:t>
            </a:r>
            <a:endParaRPr lang="en-US" sz="2200" dirty="0">
              <a:ea typeface="楷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418A83A-7D5E-4479-93B7-4FC7C24763A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092F86C3-18B9-4354-A181-3821EB1D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0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/>
              <p:nvPr/>
            </p:nvSpPr>
            <p:spPr>
              <a:xfrm>
                <a:off x="2127153" y="1136397"/>
                <a:ext cx="3244645" cy="182880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70B7C39A-C966-489A-8BF3-F66E2C53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53" y="1136397"/>
                <a:ext cx="3244645" cy="1828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左右 1">
            <a:extLst>
              <a:ext uri="{FF2B5EF4-FFF2-40B4-BE49-F238E27FC236}">
                <a16:creationId xmlns:a16="http://schemas.microsoft.com/office/drawing/2014/main" id="{F707D429-175C-428C-9D5E-03533F02D649}"/>
              </a:ext>
            </a:extLst>
          </p:cNvPr>
          <p:cNvSpPr/>
          <p:nvPr/>
        </p:nvSpPr>
        <p:spPr>
          <a:xfrm>
            <a:off x="5351702" y="1804336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/>
              <p:nvPr/>
            </p:nvSpPr>
            <p:spPr>
              <a:xfrm>
                <a:off x="797593" y="3159473"/>
                <a:ext cx="10924447" cy="3476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对偶问题的解为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，原问题解为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被称为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对偶差距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(duality gap).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当对偶差距大于零，称为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弱对偶问题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(weak duality)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；当对偶差距等于零，称为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强对偶问题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(strong duality).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Slater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条件满足时（原问题为凸优化问题，且可行域存在非边界点），强对偶问题成立，即对偶问题解与原问题解一致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0F72D7-8420-4AAE-9FD5-578DF7BD6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93" y="3159473"/>
                <a:ext cx="10924447" cy="3476336"/>
              </a:xfrm>
              <a:prstGeom prst="rect">
                <a:avLst/>
              </a:prstGeom>
              <a:blipFill>
                <a:blip r:embed="rId7"/>
                <a:stretch>
                  <a:fillRect l="-781" b="-29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/>
              <p:nvPr/>
            </p:nvSpPr>
            <p:spPr>
              <a:xfrm>
                <a:off x="6567854" y="1136397"/>
                <a:ext cx="3922625" cy="182880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 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 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=1,2,⋯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215420D-247E-499F-87EA-0AED1CCD2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854" y="1136397"/>
                <a:ext cx="3922625" cy="1828800"/>
              </a:xfrm>
              <a:prstGeom prst="roundRect">
                <a:avLst/>
              </a:prstGeom>
              <a:blipFill>
                <a:blip r:embed="rId8"/>
                <a:stretch>
                  <a:fillRect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标注 8">
            <a:extLst>
              <a:ext uri="{FF2B5EF4-FFF2-40B4-BE49-F238E27FC236}">
                <a16:creationId xmlns:a16="http://schemas.microsoft.com/office/drawing/2014/main" id="{575787E4-4B2D-4B43-8C69-756441931AC7}"/>
              </a:ext>
            </a:extLst>
          </p:cNvPr>
          <p:cNvSpPr/>
          <p:nvPr/>
        </p:nvSpPr>
        <p:spPr>
          <a:xfrm>
            <a:off x="86454" y="958115"/>
            <a:ext cx="2556386" cy="920527"/>
          </a:xfrm>
          <a:prstGeom prst="wedgeRoundRectCallout">
            <a:avLst>
              <a:gd name="adj1" fmla="val 56819"/>
              <a:gd name="adj2" fmla="val -1568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原问题</a:t>
            </a:r>
            <a:endParaRPr lang="en-US" sz="2400" dirty="0">
              <a:ea typeface="楷体" panose="02010609060101010101" pitchFamily="49" charset="-122"/>
            </a:endParaRPr>
          </a:p>
          <a:p>
            <a:pPr algn="ctr"/>
            <a:r>
              <a:rPr lang="en-US" sz="2400" dirty="0">
                <a:ea typeface="楷体" panose="02010609060101010101" pitchFamily="49" charset="-122"/>
              </a:rPr>
              <a:t>Primal problem</a:t>
            </a:r>
          </a:p>
        </p:txBody>
      </p:sp>
      <p:sp>
        <p:nvSpPr>
          <p:cNvPr id="44" name="圆角矩形标注 8">
            <a:extLst>
              <a:ext uri="{FF2B5EF4-FFF2-40B4-BE49-F238E27FC236}">
                <a16:creationId xmlns:a16="http://schemas.microsoft.com/office/drawing/2014/main" id="{AB845861-8A27-424D-9FE7-A4AF3C0904BD}"/>
              </a:ext>
            </a:extLst>
          </p:cNvPr>
          <p:cNvSpPr/>
          <p:nvPr/>
        </p:nvSpPr>
        <p:spPr>
          <a:xfrm>
            <a:off x="9619129" y="2522162"/>
            <a:ext cx="2088776" cy="914209"/>
          </a:xfrm>
          <a:prstGeom prst="wedgeRoundRectCallout">
            <a:avLst>
              <a:gd name="adj1" fmla="val -50896"/>
              <a:gd name="adj2" fmla="val -64215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对偶问题</a:t>
            </a:r>
            <a:endParaRPr lang="en-CA" altLang="zh-CN" sz="2400" dirty="0">
              <a:ea typeface="楷体" panose="02010609060101010101" pitchFamily="49" charset="-122"/>
            </a:endParaRPr>
          </a:p>
          <a:p>
            <a:r>
              <a:rPr lang="en-CA" sz="2400" dirty="0">
                <a:ea typeface="楷体" panose="02010609060101010101" pitchFamily="49" charset="-122"/>
              </a:rPr>
              <a:t>Dual problem</a:t>
            </a:r>
            <a:endParaRPr lang="en-US" sz="2400" dirty="0"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B641F4D-5D38-46A4-B7C8-F4144AF33E6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673EAB91-510D-4CE8-9126-12BFBE65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24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295036" y="2898327"/>
                <a:ext cx="10515600" cy="20417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拉格朗日方程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(Lagrange equation)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36" y="2898327"/>
                <a:ext cx="10515600" cy="2041796"/>
              </a:xfrm>
              <a:prstGeom prst="rect">
                <a:avLst/>
              </a:prstGeom>
              <a:blipFill>
                <a:blip r:embed="rId4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>
          <a:xfrm>
            <a:off x="8653330" y="1279365"/>
            <a:ext cx="2324455" cy="990033"/>
          </a:xfrm>
          <a:prstGeom prst="wedgeRoundRectCallout">
            <a:avLst>
              <a:gd name="adj1" fmla="val -62365"/>
              <a:gd name="adj2" fmla="val 24520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原问题</a:t>
            </a:r>
            <a:endParaRPr lang="en-US" sz="2400" dirty="0">
              <a:ea typeface="楷体" panose="02010609060101010101" pitchFamily="49" charset="-122"/>
            </a:endParaRPr>
          </a:p>
          <a:p>
            <a:pPr algn="ctr"/>
            <a:r>
              <a:rPr lang="en-US" altLang="zh-CN" sz="2400" dirty="0">
                <a:ea typeface="楷体" panose="02010609060101010101" pitchFamily="49" charset="-122"/>
              </a:rPr>
              <a:t>p</a:t>
            </a:r>
            <a:r>
              <a:rPr lang="en-US" sz="2400" dirty="0">
                <a:ea typeface="楷体" panose="02010609060101010101" pitchFamily="49" charset="-122"/>
              </a:rPr>
              <a:t>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标注 9"/>
              <p:cNvSpPr/>
              <p:nvPr/>
            </p:nvSpPr>
            <p:spPr>
              <a:xfrm>
                <a:off x="4903694" y="4940124"/>
                <a:ext cx="4477147" cy="1181550"/>
              </a:xfrm>
              <a:prstGeom prst="wedgeRoundRectCallout">
                <a:avLst>
                  <a:gd name="adj1" fmla="val -44203"/>
                  <a:gd name="adj2" fmla="val -79772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为对偶变量</a:t>
                </a:r>
                <a:endParaRPr lang="en-US" sz="2400" dirty="0">
                  <a:ea typeface="楷体" panose="02010609060101010101" pitchFamily="49" charset="-122"/>
                </a:endParaRPr>
              </a:p>
              <a:p>
                <a:pPr algn="ctr"/>
                <a:r>
                  <a:rPr lang="en-US" sz="2400" dirty="0">
                    <a:ea typeface="楷体" panose="02010609060101010101" pitchFamily="49" charset="-122"/>
                  </a:rPr>
                  <a:t>Lagrange multiplier 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or dual variables</a:t>
                </a:r>
                <a:endParaRPr lang="en-US" sz="24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圆角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94" y="4940124"/>
                <a:ext cx="4477147" cy="1181550"/>
              </a:xfrm>
              <a:prstGeom prst="wedgeRoundRectCallout">
                <a:avLst>
                  <a:gd name="adj1" fmla="val -44203"/>
                  <a:gd name="adj2" fmla="val -79772"/>
                  <a:gd name="adj3" fmla="val 16667"/>
                </a:avLst>
              </a:prstGeom>
              <a:blipFill>
                <a:blip r:embed="rId5"/>
                <a:stretch>
                  <a:fillRect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/>
              <p:cNvSpPr/>
              <p:nvPr/>
            </p:nvSpPr>
            <p:spPr>
              <a:xfrm>
                <a:off x="993058" y="5131640"/>
                <a:ext cx="3426908" cy="990033"/>
              </a:xfrm>
              <a:prstGeom prst="wedgeRoundRectCallout">
                <a:avLst>
                  <a:gd name="adj1" fmla="val 14613"/>
                  <a:gd name="adj2" fmla="val -103629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为原变量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pPr algn="ctr"/>
                <a:r>
                  <a:rPr lang="en-US" altLang="zh-CN" sz="2400" dirty="0">
                    <a:ea typeface="楷体" panose="02010609060101010101" pitchFamily="49" charset="-122"/>
                  </a:rPr>
                  <a:t>p</a:t>
                </a:r>
                <a:r>
                  <a:rPr lang="en-US" sz="2400" dirty="0">
                    <a:ea typeface="楷体" panose="02010609060101010101" pitchFamily="49" charset="-122"/>
                  </a:rPr>
                  <a:t>rimal variables</a:t>
                </a:r>
              </a:p>
            </p:txBody>
          </p:sp>
        </mc:Choice>
        <mc:Fallback xmlns="">
          <p:sp>
            <p:nvSpPr>
              <p:cNvPr id="11" name="圆角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58" y="5131640"/>
                <a:ext cx="3426908" cy="990033"/>
              </a:xfrm>
              <a:prstGeom prst="wedgeRoundRectCallout">
                <a:avLst>
                  <a:gd name="adj1" fmla="val 14613"/>
                  <a:gd name="adj2" fmla="val -103629"/>
                  <a:gd name="adj3" fmla="val 16667"/>
                </a:avLst>
              </a:prstGeom>
              <a:blipFill>
                <a:blip r:embed="rId6"/>
                <a:stretch>
                  <a:fillRect b="-4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632CEF95-DD75-47EA-8A61-1FF6F256BE0B}"/>
                  </a:ext>
                </a:extLst>
              </p:cNvPr>
              <p:cNvSpPr/>
              <p:nvPr/>
            </p:nvSpPr>
            <p:spPr>
              <a:xfrm>
                <a:off x="1651819" y="1078017"/>
                <a:ext cx="6726868" cy="1582362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632CEF95-DD75-47EA-8A61-1FF6F256B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819" y="1078017"/>
                <a:ext cx="6726868" cy="158236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73DE99F-E3BE-4D7E-809B-C6D8EC1DFD9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2C9ECC62-56F8-4DF8-893C-39ED5B96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99941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3997" y="1218873"/>
            <a:ext cx="11121123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支持向量机是有监督学习中的分类算法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支持向量机是一个线性分类器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支持向量机寻找一个分类边界，除了可以对训练样本进行分类，还尽量远离的训练样本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BAF182C-F87B-42B5-82DD-11D9C584546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5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-to-the-left-silhouette_32536">
            <a:extLst>
              <a:ext uri="{FF2B5EF4-FFF2-40B4-BE49-F238E27FC236}">
                <a16:creationId xmlns:a16="http://schemas.microsoft.com/office/drawing/2014/main" id="{473EC1D0-9D02-476F-8346-773ED326103B}"/>
              </a:ext>
            </a:extLst>
          </p:cNvPr>
          <p:cNvSpPr/>
          <p:nvPr/>
        </p:nvSpPr>
        <p:spPr>
          <a:xfrm rot="16200000">
            <a:off x="5558302" y="4915585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-to-the-left-silhouette_32536">
            <a:extLst>
              <a:ext uri="{FF2B5EF4-FFF2-40B4-BE49-F238E27FC236}">
                <a16:creationId xmlns:a16="http://schemas.microsoft.com/office/drawing/2014/main" id="{A9F7B1F3-8B21-44E0-BEDA-0BBF634B413F}"/>
              </a:ext>
            </a:extLst>
          </p:cNvPr>
          <p:cNvSpPr/>
          <p:nvPr/>
        </p:nvSpPr>
        <p:spPr>
          <a:xfrm rot="16200000">
            <a:off x="5558302" y="3191859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EAE8B83-8A1B-48E4-850D-12966D634B4C}"/>
              </a:ext>
            </a:extLst>
          </p:cNvPr>
          <p:cNvSpPr txBox="1">
            <a:spLocks/>
          </p:cNvSpPr>
          <p:nvPr/>
        </p:nvSpPr>
        <p:spPr>
          <a:xfrm>
            <a:off x="155961" y="805650"/>
            <a:ext cx="10515600" cy="204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EDD6B2A-F664-45AD-9ED1-416035F20B93}"/>
                  </a:ext>
                </a:extLst>
              </p:cNvPr>
              <p:cNvSpPr/>
              <p:nvPr/>
            </p:nvSpPr>
            <p:spPr>
              <a:xfrm>
                <a:off x="781222" y="998226"/>
                <a:ext cx="10221391" cy="1006492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拉格朗日方差为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EDD6B2A-F664-45AD-9ED1-416035F20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2" y="998226"/>
                <a:ext cx="10221391" cy="100649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13621A2-F159-45DB-BC94-B80F2F7E7781}"/>
                  </a:ext>
                </a:extLst>
              </p:cNvPr>
              <p:cNvSpPr/>
              <p:nvPr/>
            </p:nvSpPr>
            <p:spPr>
              <a:xfrm>
                <a:off x="781223" y="3789316"/>
                <a:ext cx="10221393" cy="119965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limLow>
                        <m:limLow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13621A2-F159-45DB-BC94-B80F2F7E7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3" y="3789316"/>
                <a:ext cx="10221393" cy="11996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C389C8E-2614-43F2-92C1-992C39595828}"/>
                  </a:ext>
                </a:extLst>
              </p:cNvPr>
              <p:cNvSpPr/>
              <p:nvPr/>
            </p:nvSpPr>
            <p:spPr>
              <a:xfrm>
                <a:off x="781221" y="5503998"/>
                <a:ext cx="10221393" cy="119965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C389C8E-2614-43F2-92C1-992C3959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1" y="5503998"/>
                <a:ext cx="10221393" cy="11996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669FA08-072C-492D-80BE-92E69B29AFBD}"/>
                  </a:ext>
                </a:extLst>
              </p:cNvPr>
              <p:cNvSpPr/>
              <p:nvPr/>
            </p:nvSpPr>
            <p:spPr>
              <a:xfrm>
                <a:off x="781223" y="2234284"/>
                <a:ext cx="10221389" cy="940520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669FA08-072C-492D-80BE-92E69B29A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3" y="2234284"/>
                <a:ext cx="10221389" cy="940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0AD30A3-A1A2-444B-8E4C-404C0D04C0C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>
            <a:extLst>
              <a:ext uri="{FF2B5EF4-FFF2-40B4-BE49-F238E27FC236}">
                <a16:creationId xmlns:a16="http://schemas.microsoft.com/office/drawing/2014/main" id="{FEEE4330-972E-4528-A5D9-6566D1D3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241649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EBC7A908-BAAA-4F2F-B7B8-D727809B7BD4}"/>
                  </a:ext>
                </a:extLst>
              </p:cNvPr>
              <p:cNvSpPr/>
              <p:nvPr/>
            </p:nvSpPr>
            <p:spPr>
              <a:xfrm>
                <a:off x="619580" y="1404060"/>
                <a:ext cx="11217924" cy="119965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EBC7A908-BAAA-4F2F-B7B8-D727809B7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0" y="1404060"/>
                <a:ext cx="11217924" cy="11996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1A98C-1A5D-4F48-9D17-77B7ABE95B20}"/>
                  </a:ext>
                </a:extLst>
              </p:cNvPr>
              <p:cNvSpPr txBox="1"/>
              <p:nvPr/>
            </p:nvSpPr>
            <p:spPr>
              <a:xfrm>
                <a:off x="619580" y="3305054"/>
                <a:ext cx="6788595" cy="2047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1A98C-1A5D-4F48-9D17-77B7ABE95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0" y="3305054"/>
                <a:ext cx="6788595" cy="2047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DA5EB5B-E56A-499D-BFD6-EB1D72F88D4F}"/>
              </a:ext>
            </a:extLst>
          </p:cNvPr>
          <p:cNvSpPr/>
          <p:nvPr/>
        </p:nvSpPr>
        <p:spPr>
          <a:xfrm>
            <a:off x="379645" y="3508093"/>
            <a:ext cx="322298" cy="1747163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8624B40-64DC-4C00-9DA3-A58F9F6DBADF}"/>
                  </a:ext>
                </a:extLst>
              </p:cNvPr>
              <p:cNvSpPr/>
              <p:nvPr/>
            </p:nvSpPr>
            <p:spPr>
              <a:xfrm>
                <a:off x="8815917" y="3279929"/>
                <a:ext cx="2553281" cy="19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8624B40-64DC-4C00-9DA3-A58F9F6DB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917" y="3279929"/>
                <a:ext cx="2553281" cy="19834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9A1875E-6AA5-4779-8CFC-054F619CD6DA}"/>
              </a:ext>
            </a:extLst>
          </p:cNvPr>
          <p:cNvSpPr/>
          <p:nvPr/>
        </p:nvSpPr>
        <p:spPr>
          <a:xfrm>
            <a:off x="8399106" y="3528174"/>
            <a:ext cx="322298" cy="1747163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arrow-to-the-left-silhouette_32536">
            <a:extLst>
              <a:ext uri="{FF2B5EF4-FFF2-40B4-BE49-F238E27FC236}">
                <a16:creationId xmlns:a16="http://schemas.microsoft.com/office/drawing/2014/main" id="{D4601844-C068-42CD-8A65-822BE97E40E8}"/>
              </a:ext>
            </a:extLst>
          </p:cNvPr>
          <p:cNvSpPr/>
          <p:nvPr/>
        </p:nvSpPr>
        <p:spPr>
          <a:xfrm rot="10800000">
            <a:off x="7292923" y="4177325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9D27732-252E-4DE4-8B92-49570079E9F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B7B4157E-AFC5-4C44-A5FA-B7D2CEC1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869557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088396BB-4C48-46CC-B305-0850C5AB82AA}"/>
                  </a:ext>
                </a:extLst>
              </p:cNvPr>
              <p:cNvSpPr/>
              <p:nvPr/>
            </p:nvSpPr>
            <p:spPr>
              <a:xfrm>
                <a:off x="462264" y="1038458"/>
                <a:ext cx="10058251" cy="142943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带入拉格朗日方程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088396BB-4C48-46CC-B305-0850C5AB8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4" y="1038458"/>
                <a:ext cx="10058251" cy="1429439"/>
              </a:xfrm>
              <a:prstGeom prst="roundRect">
                <a:avLst/>
              </a:prstGeom>
              <a:blipFill>
                <a:blip r:embed="rId2"/>
                <a:stretch>
                  <a:fillRect l="-242" t="-31064"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C5A121-80EE-40D5-A616-E4CA17C048F1}"/>
                  </a:ext>
                </a:extLst>
              </p:cNvPr>
              <p:cNvSpPr/>
              <p:nvPr/>
            </p:nvSpPr>
            <p:spPr>
              <a:xfrm>
                <a:off x="462264" y="3031517"/>
                <a:ext cx="10384702" cy="3443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𝑛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b="0" i="1" smtClean="0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b="0" i="1" smtClean="0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b="0" i="1" smtClean="0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C5A121-80EE-40D5-A616-E4CA17C04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4" y="3031517"/>
                <a:ext cx="10384702" cy="3443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4CBBED0-2CE2-425A-8FE1-8030C575EC9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12A5AB68-9B89-4C4C-A170-A65D1710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218787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316906" y="1103963"/>
            <a:ext cx="10515600" cy="342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A05DF"/>
                </a:solidFill>
              </a:rPr>
              <a:t>Dual problem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6381135" y="5471710"/>
            <a:ext cx="5743256" cy="997916"/>
          </a:xfrm>
          <a:prstGeom prst="wedgeRoundRectCallout">
            <a:avLst>
              <a:gd name="adj1" fmla="val -32161"/>
              <a:gd name="adj2" fmla="val -95819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线性约束的二次优化问题</a:t>
            </a:r>
            <a:endParaRPr lang="en-US" sz="2400" dirty="0">
              <a:ea typeface="楷体" panose="02010609060101010101" pitchFamily="49" charset="-122"/>
            </a:endParaRPr>
          </a:p>
          <a:p>
            <a:pPr algn="ctr"/>
            <a:r>
              <a:rPr lang="en-US" sz="2400" dirty="0">
                <a:ea typeface="楷体" panose="02010609060101010101" pitchFamily="49" charset="-122"/>
              </a:rPr>
              <a:t>L</a:t>
            </a:r>
            <a:r>
              <a:rPr lang="en-US" altLang="zh-CN" sz="2400" dirty="0">
                <a:ea typeface="楷体" panose="02010609060101010101" pitchFamily="49" charset="-122"/>
              </a:rPr>
              <a:t>inearly Constraint Quadratic Programming</a:t>
            </a:r>
            <a:endParaRPr lang="en-US" sz="2400" dirty="0"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AF7E8EE-BC34-4680-B203-EAD23D5174C7}"/>
                  </a:ext>
                </a:extLst>
              </p:cNvPr>
              <p:cNvSpPr/>
              <p:nvPr/>
            </p:nvSpPr>
            <p:spPr>
              <a:xfrm>
                <a:off x="316837" y="1890936"/>
                <a:ext cx="5496735" cy="31139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AF7E8EE-BC34-4680-B203-EAD23D51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7" y="1890936"/>
                <a:ext cx="5496735" cy="31139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0668BC3-2EAD-43C4-A25C-DB831B346C75}"/>
                  </a:ext>
                </a:extLst>
              </p:cNvPr>
              <p:cNvSpPr/>
              <p:nvPr/>
            </p:nvSpPr>
            <p:spPr>
              <a:xfrm>
                <a:off x="6522705" y="1890936"/>
                <a:ext cx="5496735" cy="31139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in</m:t>
                          </m:r>
                        </m:e>
                        <m:lim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0668BC3-2EAD-43C4-A25C-DB831B346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705" y="1890936"/>
                <a:ext cx="5496735" cy="31139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-to-the-left-silhouette_32536">
            <a:extLst>
              <a:ext uri="{FF2B5EF4-FFF2-40B4-BE49-F238E27FC236}">
                <a16:creationId xmlns:a16="http://schemas.microsoft.com/office/drawing/2014/main" id="{A64926C7-D536-4EB8-992F-F0E6EEC18474}"/>
              </a:ext>
            </a:extLst>
          </p:cNvPr>
          <p:cNvSpPr/>
          <p:nvPr/>
        </p:nvSpPr>
        <p:spPr>
          <a:xfrm rot="10800000">
            <a:off x="5807786" y="3223729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185696A-2389-4155-A9AE-30F4408C3BE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6424FFAE-F6B5-4DE6-B2B7-5B847B41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49612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9E8B211-696C-44A0-9C3E-17489CD985E6}"/>
              </a:ext>
            </a:extLst>
          </p:cNvPr>
          <p:cNvGrpSpPr/>
          <p:nvPr/>
        </p:nvGrpSpPr>
        <p:grpSpPr>
          <a:xfrm>
            <a:off x="748431" y="2550220"/>
            <a:ext cx="3903408" cy="2334291"/>
            <a:chOff x="5263172" y="4301518"/>
            <a:chExt cx="3903408" cy="23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81CC623B-CDBE-4E22-AE01-B209A37183C7}"/>
                    </a:ext>
                  </a:extLst>
                </p:cNvPr>
                <p:cNvSpPr/>
                <p:nvPr/>
              </p:nvSpPr>
              <p:spPr>
                <a:xfrm>
                  <a:off x="5263172" y="4301518"/>
                  <a:ext cx="3903408" cy="2334291"/>
                </a:xfrm>
                <a:prstGeom prst="roundRect">
                  <a:avLst/>
                </a:prstGeom>
                <a:solidFill>
                  <a:srgbClr val="A8EF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zh-CN" sz="28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    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81CC623B-CDBE-4E22-AE01-B209A3718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172" y="4301518"/>
                  <a:ext cx="3903408" cy="2334291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13F39F7-F64D-4D46-AE82-56B5B24AD0B6}"/>
                </a:ext>
              </a:extLst>
            </p:cNvPr>
            <p:cNvSpPr/>
            <p:nvPr/>
          </p:nvSpPr>
          <p:spPr>
            <a:xfrm>
              <a:off x="5432095" y="4741487"/>
              <a:ext cx="322298" cy="174716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  <a:gd name="connsiteX0" fmla="*/ 226143 w 255871"/>
                <a:gd name="connsiteY0" fmla="*/ 0 h 914400"/>
                <a:gd name="connsiteX1" fmla="*/ 226143 w 255871"/>
                <a:gd name="connsiteY1" fmla="*/ 914400 h 914400"/>
                <a:gd name="connsiteX2" fmla="*/ 152394 w 255871"/>
                <a:gd name="connsiteY2" fmla="*/ 914400 h 914400"/>
                <a:gd name="connsiteX3" fmla="*/ 76197 w 255871"/>
                <a:gd name="connsiteY3" fmla="*/ 838203 h 914400"/>
                <a:gd name="connsiteX4" fmla="*/ 76197 w 255871"/>
                <a:gd name="connsiteY4" fmla="*/ 533397 h 914400"/>
                <a:gd name="connsiteX5" fmla="*/ 0 w 255871"/>
                <a:gd name="connsiteY5" fmla="*/ 457200 h 914400"/>
                <a:gd name="connsiteX6" fmla="*/ 76197 w 255871"/>
                <a:gd name="connsiteY6" fmla="*/ 381003 h 914400"/>
                <a:gd name="connsiteX7" fmla="*/ 76197 w 255871"/>
                <a:gd name="connsiteY7" fmla="*/ 76197 h 914400"/>
                <a:gd name="connsiteX8" fmla="*/ 152394 w 255871"/>
                <a:gd name="connsiteY8" fmla="*/ 0 h 914400"/>
                <a:gd name="connsiteX9" fmla="*/ 255871 w 255871"/>
                <a:gd name="connsiteY9" fmla="*/ 17345 h 914400"/>
                <a:gd name="connsiteX0" fmla="*/ 366793 w 366793"/>
                <a:gd name="connsiteY0" fmla="*/ 39167 h 914400"/>
                <a:gd name="connsiteX1" fmla="*/ 226143 w 366793"/>
                <a:gd name="connsiteY1" fmla="*/ 914400 h 914400"/>
                <a:gd name="connsiteX2" fmla="*/ 152394 w 366793"/>
                <a:gd name="connsiteY2" fmla="*/ 914400 h 914400"/>
                <a:gd name="connsiteX3" fmla="*/ 76197 w 366793"/>
                <a:gd name="connsiteY3" fmla="*/ 838203 h 914400"/>
                <a:gd name="connsiteX4" fmla="*/ 76197 w 366793"/>
                <a:gd name="connsiteY4" fmla="*/ 533397 h 914400"/>
                <a:gd name="connsiteX5" fmla="*/ 0 w 366793"/>
                <a:gd name="connsiteY5" fmla="*/ 457200 h 914400"/>
                <a:gd name="connsiteX6" fmla="*/ 76197 w 366793"/>
                <a:gd name="connsiteY6" fmla="*/ 381003 h 914400"/>
                <a:gd name="connsiteX7" fmla="*/ 76197 w 366793"/>
                <a:gd name="connsiteY7" fmla="*/ 76197 h 914400"/>
                <a:gd name="connsiteX8" fmla="*/ 152394 w 366793"/>
                <a:gd name="connsiteY8" fmla="*/ 0 h 914400"/>
                <a:gd name="connsiteX9" fmla="*/ 255871 w 366793"/>
                <a:gd name="connsiteY9" fmla="*/ 17345 h 914400"/>
                <a:gd name="connsiteX0" fmla="*/ 366793 w 366793"/>
                <a:gd name="connsiteY0" fmla="*/ 39167 h 914400"/>
                <a:gd name="connsiteX1" fmla="*/ 226143 w 366793"/>
                <a:gd name="connsiteY1" fmla="*/ 914400 h 914400"/>
                <a:gd name="connsiteX2" fmla="*/ 152394 w 366793"/>
                <a:gd name="connsiteY2" fmla="*/ 914400 h 914400"/>
                <a:gd name="connsiteX3" fmla="*/ 76197 w 366793"/>
                <a:gd name="connsiteY3" fmla="*/ 838203 h 914400"/>
                <a:gd name="connsiteX4" fmla="*/ 76197 w 366793"/>
                <a:gd name="connsiteY4" fmla="*/ 533397 h 914400"/>
                <a:gd name="connsiteX5" fmla="*/ 0 w 366793"/>
                <a:gd name="connsiteY5" fmla="*/ 457200 h 914400"/>
                <a:gd name="connsiteX6" fmla="*/ 76197 w 366793"/>
                <a:gd name="connsiteY6" fmla="*/ 381003 h 914400"/>
                <a:gd name="connsiteX7" fmla="*/ 76197 w 366793"/>
                <a:gd name="connsiteY7" fmla="*/ 76197 h 914400"/>
                <a:gd name="connsiteX8" fmla="*/ 152394 w 366793"/>
                <a:gd name="connsiteY8" fmla="*/ 0 h 914400"/>
                <a:gd name="connsiteX9" fmla="*/ 255871 w 366793"/>
                <a:gd name="connsiteY9" fmla="*/ 2424 h 914400"/>
                <a:gd name="connsiteX0" fmla="*/ 229299 w 255871"/>
                <a:gd name="connsiteY0" fmla="*/ 914379 h 914400"/>
                <a:gd name="connsiteX1" fmla="*/ 226143 w 255871"/>
                <a:gd name="connsiteY1" fmla="*/ 914400 h 914400"/>
                <a:gd name="connsiteX2" fmla="*/ 152394 w 255871"/>
                <a:gd name="connsiteY2" fmla="*/ 914400 h 914400"/>
                <a:gd name="connsiteX3" fmla="*/ 76197 w 255871"/>
                <a:gd name="connsiteY3" fmla="*/ 838203 h 914400"/>
                <a:gd name="connsiteX4" fmla="*/ 76197 w 255871"/>
                <a:gd name="connsiteY4" fmla="*/ 533397 h 914400"/>
                <a:gd name="connsiteX5" fmla="*/ 0 w 255871"/>
                <a:gd name="connsiteY5" fmla="*/ 457200 h 914400"/>
                <a:gd name="connsiteX6" fmla="*/ 76197 w 255871"/>
                <a:gd name="connsiteY6" fmla="*/ 381003 h 914400"/>
                <a:gd name="connsiteX7" fmla="*/ 76197 w 255871"/>
                <a:gd name="connsiteY7" fmla="*/ 76197 h 914400"/>
                <a:gd name="connsiteX8" fmla="*/ 152394 w 255871"/>
                <a:gd name="connsiteY8" fmla="*/ 0 h 914400"/>
                <a:gd name="connsiteX9" fmla="*/ 255871 w 255871"/>
                <a:gd name="connsiteY9" fmla="*/ 2424 h 914400"/>
                <a:gd name="connsiteX0" fmla="*/ 229299 w 257110"/>
                <a:gd name="connsiteY0" fmla="*/ 915568 h 915589"/>
                <a:gd name="connsiteX1" fmla="*/ 226143 w 257110"/>
                <a:gd name="connsiteY1" fmla="*/ 915589 h 915589"/>
                <a:gd name="connsiteX2" fmla="*/ 152394 w 257110"/>
                <a:gd name="connsiteY2" fmla="*/ 915589 h 915589"/>
                <a:gd name="connsiteX3" fmla="*/ 76197 w 257110"/>
                <a:gd name="connsiteY3" fmla="*/ 839392 h 915589"/>
                <a:gd name="connsiteX4" fmla="*/ 76197 w 257110"/>
                <a:gd name="connsiteY4" fmla="*/ 534586 h 915589"/>
                <a:gd name="connsiteX5" fmla="*/ 0 w 257110"/>
                <a:gd name="connsiteY5" fmla="*/ 458389 h 915589"/>
                <a:gd name="connsiteX6" fmla="*/ 76197 w 257110"/>
                <a:gd name="connsiteY6" fmla="*/ 382192 h 915589"/>
                <a:gd name="connsiteX7" fmla="*/ 76197 w 257110"/>
                <a:gd name="connsiteY7" fmla="*/ 77386 h 915589"/>
                <a:gd name="connsiteX8" fmla="*/ 152394 w 257110"/>
                <a:gd name="connsiteY8" fmla="*/ 1189 h 915589"/>
                <a:gd name="connsiteX9" fmla="*/ 257110 w 257110"/>
                <a:gd name="connsiteY9" fmla="*/ 0 h 915589"/>
                <a:gd name="connsiteX0" fmla="*/ 229299 w 232336"/>
                <a:gd name="connsiteY0" fmla="*/ 914845 h 914866"/>
                <a:gd name="connsiteX1" fmla="*/ 226143 w 232336"/>
                <a:gd name="connsiteY1" fmla="*/ 914866 h 914866"/>
                <a:gd name="connsiteX2" fmla="*/ 152394 w 232336"/>
                <a:gd name="connsiteY2" fmla="*/ 914866 h 914866"/>
                <a:gd name="connsiteX3" fmla="*/ 76197 w 232336"/>
                <a:gd name="connsiteY3" fmla="*/ 838669 h 914866"/>
                <a:gd name="connsiteX4" fmla="*/ 76197 w 232336"/>
                <a:gd name="connsiteY4" fmla="*/ 533863 h 914866"/>
                <a:gd name="connsiteX5" fmla="*/ 0 w 232336"/>
                <a:gd name="connsiteY5" fmla="*/ 457666 h 914866"/>
                <a:gd name="connsiteX6" fmla="*/ 76197 w 232336"/>
                <a:gd name="connsiteY6" fmla="*/ 381469 h 914866"/>
                <a:gd name="connsiteX7" fmla="*/ 76197 w 232336"/>
                <a:gd name="connsiteY7" fmla="*/ 76663 h 914866"/>
                <a:gd name="connsiteX8" fmla="*/ 152394 w 232336"/>
                <a:gd name="connsiteY8" fmla="*/ 466 h 914866"/>
                <a:gd name="connsiteX9" fmla="*/ 232336 w 232336"/>
                <a:gd name="connsiteY9" fmla="*/ 0 h 914866"/>
                <a:gd name="connsiteX0" fmla="*/ 229299 w 229299"/>
                <a:gd name="connsiteY0" fmla="*/ 914845 h 914866"/>
                <a:gd name="connsiteX1" fmla="*/ 226143 w 229299"/>
                <a:gd name="connsiteY1" fmla="*/ 914866 h 914866"/>
                <a:gd name="connsiteX2" fmla="*/ 152394 w 229299"/>
                <a:gd name="connsiteY2" fmla="*/ 914866 h 914866"/>
                <a:gd name="connsiteX3" fmla="*/ 76197 w 229299"/>
                <a:gd name="connsiteY3" fmla="*/ 838669 h 914866"/>
                <a:gd name="connsiteX4" fmla="*/ 76197 w 229299"/>
                <a:gd name="connsiteY4" fmla="*/ 533863 h 914866"/>
                <a:gd name="connsiteX5" fmla="*/ 0 w 229299"/>
                <a:gd name="connsiteY5" fmla="*/ 457666 h 914866"/>
                <a:gd name="connsiteX6" fmla="*/ 76197 w 229299"/>
                <a:gd name="connsiteY6" fmla="*/ 381469 h 914866"/>
                <a:gd name="connsiteX7" fmla="*/ 76197 w 229299"/>
                <a:gd name="connsiteY7" fmla="*/ 76663 h 914866"/>
                <a:gd name="connsiteX8" fmla="*/ 152394 w 229299"/>
                <a:gd name="connsiteY8" fmla="*/ 466 h 914866"/>
                <a:gd name="connsiteX9" fmla="*/ 222427 w 229299"/>
                <a:gd name="connsiteY9" fmla="*/ 0 h 914866"/>
                <a:gd name="connsiteX0" fmla="*/ 229299 w 229859"/>
                <a:gd name="connsiteY0" fmla="*/ 914845 h 914866"/>
                <a:gd name="connsiteX1" fmla="*/ 226143 w 229859"/>
                <a:gd name="connsiteY1" fmla="*/ 914866 h 914866"/>
                <a:gd name="connsiteX2" fmla="*/ 152394 w 229859"/>
                <a:gd name="connsiteY2" fmla="*/ 914866 h 914866"/>
                <a:gd name="connsiteX3" fmla="*/ 76197 w 229859"/>
                <a:gd name="connsiteY3" fmla="*/ 838669 h 914866"/>
                <a:gd name="connsiteX4" fmla="*/ 76197 w 229859"/>
                <a:gd name="connsiteY4" fmla="*/ 533863 h 914866"/>
                <a:gd name="connsiteX5" fmla="*/ 0 w 229859"/>
                <a:gd name="connsiteY5" fmla="*/ 457666 h 914866"/>
                <a:gd name="connsiteX6" fmla="*/ 76197 w 229859"/>
                <a:gd name="connsiteY6" fmla="*/ 381469 h 914866"/>
                <a:gd name="connsiteX7" fmla="*/ 76197 w 229859"/>
                <a:gd name="connsiteY7" fmla="*/ 76663 h 914866"/>
                <a:gd name="connsiteX8" fmla="*/ 152394 w 229859"/>
                <a:gd name="connsiteY8" fmla="*/ 466 h 914866"/>
                <a:gd name="connsiteX9" fmla="*/ 229859 w 229859"/>
                <a:gd name="connsiteY9" fmla="*/ 0 h 9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859" h="914866">
                  <a:moveTo>
                    <a:pt x="229299" y="914845"/>
                  </a:moveTo>
                  <a:lnTo>
                    <a:pt x="226143" y="914866"/>
                  </a:lnTo>
                  <a:lnTo>
                    <a:pt x="152394" y="914866"/>
                  </a:lnTo>
                  <a:cubicBezTo>
                    <a:pt x="110312" y="914866"/>
                    <a:pt x="76197" y="880751"/>
                    <a:pt x="76197" y="838669"/>
                  </a:cubicBezTo>
                  <a:lnTo>
                    <a:pt x="76197" y="533863"/>
                  </a:lnTo>
                  <a:cubicBezTo>
                    <a:pt x="76197" y="491781"/>
                    <a:pt x="42082" y="457666"/>
                    <a:pt x="0" y="457666"/>
                  </a:cubicBezTo>
                  <a:cubicBezTo>
                    <a:pt x="42082" y="457666"/>
                    <a:pt x="76197" y="423551"/>
                    <a:pt x="76197" y="381469"/>
                  </a:cubicBezTo>
                  <a:lnTo>
                    <a:pt x="76197" y="76663"/>
                  </a:lnTo>
                  <a:cubicBezTo>
                    <a:pt x="76197" y="34581"/>
                    <a:pt x="110312" y="466"/>
                    <a:pt x="152394" y="466"/>
                  </a:cubicBezTo>
                  <a:lnTo>
                    <a:pt x="229859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36AF1EA-0595-4B09-881B-143CCFC93C1C}"/>
                  </a:ext>
                </a:extLst>
              </p:cNvPr>
              <p:cNvSpPr/>
              <p:nvPr/>
            </p:nvSpPr>
            <p:spPr>
              <a:xfrm>
                <a:off x="5964443" y="2550220"/>
                <a:ext cx="4986957" cy="2334291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36AF1EA-0595-4B09-881B-143CCFC93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443" y="2550220"/>
                <a:ext cx="4986957" cy="233429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-to-the-left-silhouette_32536">
            <a:extLst>
              <a:ext uri="{FF2B5EF4-FFF2-40B4-BE49-F238E27FC236}">
                <a16:creationId xmlns:a16="http://schemas.microsoft.com/office/drawing/2014/main" id="{38B0DBB8-4A9C-4DC0-B0C2-C8AD9A71EBDC}"/>
              </a:ext>
            </a:extLst>
          </p:cNvPr>
          <p:cNvSpPr/>
          <p:nvPr/>
        </p:nvSpPr>
        <p:spPr>
          <a:xfrm rot="10800000">
            <a:off x="5099840" y="3678572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A4DEFD-0C3C-4B83-8F2E-10D6A880FC05}"/>
                  </a:ext>
                </a:extLst>
              </p:cNvPr>
              <p:cNvSpPr txBox="1"/>
              <p:nvPr/>
            </p:nvSpPr>
            <p:spPr>
              <a:xfrm>
                <a:off x="594624" y="1371600"/>
                <a:ext cx="42659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求解对偶问题，可得解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CA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A4DEFD-0C3C-4B83-8F2E-10D6A880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4" y="1371600"/>
                <a:ext cx="4265911" cy="523220"/>
              </a:xfrm>
              <a:prstGeom prst="rect">
                <a:avLst/>
              </a:prstGeom>
              <a:blipFill>
                <a:blip r:embed="rId7"/>
                <a:stretch>
                  <a:fillRect l="-2575" t="-11628" b="-31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898785-297D-471D-A093-A482DFCC759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DDA859B0-6C26-497C-8F03-08C6DE1F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95866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EDC1E0-A7EC-4FB0-8CCA-EC8D19234335}"/>
              </a:ext>
            </a:extLst>
          </p:cNvPr>
          <p:cNvSpPr/>
          <p:nvPr/>
        </p:nvSpPr>
        <p:spPr>
          <a:xfrm>
            <a:off x="1298005" y="5456256"/>
            <a:ext cx="3525203" cy="60290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E62769F-015F-411E-BF94-D2209E323009}"/>
                  </a:ext>
                </a:extLst>
              </p:cNvPr>
              <p:cNvSpPr/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E62769F-015F-411E-BF94-D2209E323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7CB33-E4DF-4676-B9AF-AF2A3E8757A6}"/>
                  </a:ext>
                </a:extLst>
              </p:cNvPr>
              <p:cNvSpPr txBox="1"/>
              <p:nvPr/>
            </p:nvSpPr>
            <p:spPr>
              <a:xfrm>
                <a:off x="1298006" y="2579894"/>
                <a:ext cx="6157711" cy="3598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KKT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7CB33-E4DF-4676-B9AF-AF2A3E875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06" y="2579894"/>
                <a:ext cx="6157711" cy="3598677"/>
              </a:xfrm>
              <a:prstGeom prst="rect">
                <a:avLst/>
              </a:prstGeom>
              <a:blipFill>
                <a:blip r:embed="rId5"/>
                <a:stretch>
                  <a:fillRect l="-1584" t="-13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52E8F0A-FE02-4E71-B094-C49D5423993B}"/>
              </a:ext>
            </a:extLst>
          </p:cNvPr>
          <p:cNvSpPr/>
          <p:nvPr/>
        </p:nvSpPr>
        <p:spPr>
          <a:xfrm>
            <a:off x="975708" y="3277559"/>
            <a:ext cx="322298" cy="3012709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A38DC503-0318-484C-8BD6-41F34F4D002F}"/>
              </a:ext>
            </a:extLst>
          </p:cNvPr>
          <p:cNvSpPr/>
          <p:nvPr/>
        </p:nvSpPr>
        <p:spPr>
          <a:xfrm>
            <a:off x="5483061" y="5288262"/>
            <a:ext cx="3632364" cy="885119"/>
          </a:xfrm>
          <a:prstGeom prst="wedgeRoundRectCallout">
            <a:avLst>
              <a:gd name="adj1" fmla="val -70239"/>
              <a:gd name="adj2" fmla="val 6329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华文楷体" panose="02010600040101010101" pitchFamily="2" charset="-122"/>
              </a:rPr>
              <a:t>互补松弛</a:t>
            </a:r>
            <a:endParaRPr lang="en-CA" altLang="zh-CN" sz="2400" dirty="0">
              <a:solidFill>
                <a:schemeClr val="tx1"/>
              </a:solidFill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ea typeface="华文楷体" panose="02010600040101010101" pitchFamily="2" charset="-122"/>
              </a:rPr>
              <a:t>Complementary slackness</a:t>
            </a:r>
            <a:endParaRPr lang="zh-CN" altLang="en-US" sz="2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2BE8194-6CDD-449C-B1AA-BDD00A34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35090B0-4831-4D5D-BDCA-9B152B9B0D2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790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E62769F-015F-411E-BF94-D2209E323009}"/>
                  </a:ext>
                </a:extLst>
              </p:cNvPr>
              <p:cNvSpPr/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E62769F-015F-411E-BF94-D2209E323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7CB33-E4DF-4676-B9AF-AF2A3E8757A6}"/>
                  </a:ext>
                </a:extLst>
              </p:cNvPr>
              <p:cNvSpPr txBox="1"/>
              <p:nvPr/>
            </p:nvSpPr>
            <p:spPr>
              <a:xfrm>
                <a:off x="4518284" y="5835765"/>
                <a:ext cx="3589765" cy="71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7CB33-E4DF-4676-B9AF-AF2A3E875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84" y="5835765"/>
                <a:ext cx="3589765" cy="717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D1A416C-66C9-4AD9-8DF7-68926379DE05}"/>
              </a:ext>
            </a:extLst>
          </p:cNvPr>
          <p:cNvSpPr/>
          <p:nvPr/>
        </p:nvSpPr>
        <p:spPr>
          <a:xfrm rot="16200000">
            <a:off x="6136801" y="1182175"/>
            <a:ext cx="310627" cy="8712440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21E77F-DC06-499E-A912-3F3BB60B0165}"/>
                  </a:ext>
                </a:extLst>
              </p:cNvPr>
              <p:cNvSpPr txBox="1"/>
              <p:nvPr/>
            </p:nvSpPr>
            <p:spPr>
              <a:xfrm>
                <a:off x="1660157" y="2573503"/>
                <a:ext cx="4024755" cy="2636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1200"/>
                  </a:spcAft>
                </a:pPr>
                <a:endParaRPr lang="en-CA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为任意值</a:t>
                </a:r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21E77F-DC06-499E-A912-3F3BB60B0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57" y="2573503"/>
                <a:ext cx="4024755" cy="2636556"/>
              </a:xfrm>
              <a:prstGeom prst="rect">
                <a:avLst/>
              </a:prstGeom>
              <a:blipFill>
                <a:blip r:embed="rId6"/>
                <a:stretch>
                  <a:fillRect b="-36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79D620-5BC5-489A-BE45-09DF6DCD2C02}"/>
                  </a:ext>
                </a:extLst>
              </p:cNvPr>
              <p:cNvSpPr txBox="1"/>
              <p:nvPr/>
            </p:nvSpPr>
            <p:spPr>
              <a:xfrm>
                <a:off x="6772183" y="2573503"/>
                <a:ext cx="4024755" cy="2636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1200"/>
                  </a:spcAft>
                </a:pPr>
                <a:endParaRPr lang="en-CA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79D620-5BC5-489A-BE45-09DF6DCD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83" y="2573503"/>
                <a:ext cx="4024755" cy="2636556"/>
              </a:xfrm>
              <a:prstGeom prst="rect">
                <a:avLst/>
              </a:prstGeom>
              <a:blipFill>
                <a:blip r:embed="rId7"/>
                <a:stretch>
                  <a:fillRect b="-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-to-the-left-silhouette_32536">
            <a:extLst>
              <a:ext uri="{FF2B5EF4-FFF2-40B4-BE49-F238E27FC236}">
                <a16:creationId xmlns:a16="http://schemas.microsoft.com/office/drawing/2014/main" id="{305A9EDA-B50F-4586-97CE-4ACD3FB3157A}"/>
              </a:ext>
            </a:extLst>
          </p:cNvPr>
          <p:cNvSpPr/>
          <p:nvPr/>
        </p:nvSpPr>
        <p:spPr>
          <a:xfrm rot="16200000">
            <a:off x="3404286" y="3044186"/>
            <a:ext cx="38503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-to-the-left-silhouette_32536">
            <a:extLst>
              <a:ext uri="{FF2B5EF4-FFF2-40B4-BE49-F238E27FC236}">
                <a16:creationId xmlns:a16="http://schemas.microsoft.com/office/drawing/2014/main" id="{C33FF5A3-9AA6-4737-AE68-18BD762C71D2}"/>
              </a:ext>
            </a:extLst>
          </p:cNvPr>
          <p:cNvSpPr/>
          <p:nvPr/>
        </p:nvSpPr>
        <p:spPr>
          <a:xfrm rot="16200000">
            <a:off x="3404286" y="4200437"/>
            <a:ext cx="38503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-to-the-left-silhouette_32536">
            <a:extLst>
              <a:ext uri="{FF2B5EF4-FFF2-40B4-BE49-F238E27FC236}">
                <a16:creationId xmlns:a16="http://schemas.microsoft.com/office/drawing/2014/main" id="{78754A3E-0E35-421A-B7B3-C163BA5A6EDC}"/>
              </a:ext>
            </a:extLst>
          </p:cNvPr>
          <p:cNvSpPr/>
          <p:nvPr/>
        </p:nvSpPr>
        <p:spPr>
          <a:xfrm rot="16200000">
            <a:off x="8456678" y="3047809"/>
            <a:ext cx="38503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-to-the-left-silhouette_32536">
            <a:extLst>
              <a:ext uri="{FF2B5EF4-FFF2-40B4-BE49-F238E27FC236}">
                <a16:creationId xmlns:a16="http://schemas.microsoft.com/office/drawing/2014/main" id="{412D2D08-2A5C-4D40-BA02-3440A1B1D7C5}"/>
              </a:ext>
            </a:extLst>
          </p:cNvPr>
          <p:cNvSpPr/>
          <p:nvPr/>
        </p:nvSpPr>
        <p:spPr>
          <a:xfrm rot="16200000">
            <a:off x="8456678" y="4204060"/>
            <a:ext cx="38503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0257E4A-3E23-43DD-A737-F3D0762F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00AF6D2-EE82-44F3-A6CD-A9A971A8114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0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C04CD6-1867-4361-B26D-A5FCBCB41B84}"/>
              </a:ext>
            </a:extLst>
          </p:cNvPr>
          <p:cNvSpPr/>
          <p:nvPr/>
        </p:nvSpPr>
        <p:spPr>
          <a:xfrm>
            <a:off x="3720420" y="3496907"/>
            <a:ext cx="6927913" cy="23560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EEDC1E0-A7EC-4FB0-8CCA-EC8D19234335}"/>
                  </a:ext>
                </a:extLst>
              </p:cNvPr>
              <p:cNvSpPr/>
              <p:nvPr/>
            </p:nvSpPr>
            <p:spPr>
              <a:xfrm>
                <a:off x="3434234" y="2323153"/>
                <a:ext cx="3590378" cy="795142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EEDC1E0-A7EC-4FB0-8CCA-EC8D19234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34" y="2323153"/>
                <a:ext cx="3590378" cy="795142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52E8F0A-FE02-4E71-B094-C49D5423993B}"/>
              </a:ext>
            </a:extLst>
          </p:cNvPr>
          <p:cNvSpPr/>
          <p:nvPr/>
        </p:nvSpPr>
        <p:spPr>
          <a:xfrm rot="5400000">
            <a:off x="5272769" y="-1728383"/>
            <a:ext cx="500119" cy="10436062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3E88040-799F-442C-B730-3A644193FB64}"/>
                  </a:ext>
                </a:extLst>
              </p:cNvPr>
              <p:cNvSpPr/>
              <p:nvPr/>
            </p:nvSpPr>
            <p:spPr>
              <a:xfrm>
                <a:off x="440737" y="3581399"/>
                <a:ext cx="2993497" cy="1068187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，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3E88040-799F-442C-B730-3A644193F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37" y="3581399"/>
                <a:ext cx="2993497" cy="10681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967588E-E3E1-4216-85C4-85C30427E625}"/>
                  </a:ext>
                </a:extLst>
              </p:cNvPr>
              <p:cNvSpPr/>
              <p:nvPr/>
            </p:nvSpPr>
            <p:spPr>
              <a:xfrm>
                <a:off x="4000663" y="3581399"/>
                <a:ext cx="2990088" cy="1068187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，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967588E-E3E1-4216-85C4-85C30427E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63" y="3581399"/>
                <a:ext cx="2990088" cy="1068187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66F53C8-4582-40E7-B0F4-8B44E364CBB2}"/>
                  </a:ext>
                </a:extLst>
              </p:cNvPr>
              <p:cNvSpPr/>
              <p:nvPr/>
            </p:nvSpPr>
            <p:spPr>
              <a:xfrm>
                <a:off x="7557180" y="3581399"/>
                <a:ext cx="2990088" cy="1143481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，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66F53C8-4582-40E7-B0F4-8B44E364C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80" y="3581399"/>
                <a:ext cx="2990088" cy="1143481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A0FC8853-EF5F-4EFA-8166-30D915DAE8C6}"/>
                  </a:ext>
                </a:extLst>
              </p:cNvPr>
              <p:cNvSpPr/>
              <p:nvPr/>
            </p:nvSpPr>
            <p:spPr>
              <a:xfrm>
                <a:off x="440736" y="4863986"/>
                <a:ext cx="2993497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在分类区域内部</a:t>
                </a:r>
              </a:p>
            </p:txBody>
          </p:sp>
        </mc:Choice>
        <mc:Fallback xmlns="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A0FC8853-EF5F-4EFA-8166-30D915DAE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36" y="4863986"/>
                <a:ext cx="2993497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blipFill>
                <a:blip r:embed="rId24"/>
                <a:stretch>
                  <a:fillRect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对话气泡: 圆角矩形 22">
                <a:extLst>
                  <a:ext uri="{FF2B5EF4-FFF2-40B4-BE49-F238E27FC236}">
                    <a16:creationId xmlns:a16="http://schemas.microsoft.com/office/drawing/2014/main" id="{4A5F1D69-1ED6-4415-BEA5-8D68109D9DA1}"/>
                  </a:ext>
                </a:extLst>
              </p:cNvPr>
              <p:cNvSpPr/>
              <p:nvPr/>
            </p:nvSpPr>
            <p:spPr>
              <a:xfrm>
                <a:off x="7557180" y="4863986"/>
                <a:ext cx="2990088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在分类区域边界上</a:t>
                </a:r>
              </a:p>
            </p:txBody>
          </p:sp>
        </mc:Choice>
        <mc:Fallback xmlns="">
          <p:sp>
            <p:nvSpPr>
              <p:cNvPr id="23" name="对话气泡: 圆角矩形 22">
                <a:extLst>
                  <a:ext uri="{FF2B5EF4-FFF2-40B4-BE49-F238E27FC236}">
                    <a16:creationId xmlns:a16="http://schemas.microsoft.com/office/drawing/2014/main" id="{4A5F1D69-1ED6-4415-BEA5-8D68109D9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80" y="4863986"/>
                <a:ext cx="2990088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blipFill>
                <a:blip r:embed="rId25"/>
                <a:stretch>
                  <a:fillRect r="-1429"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圆角矩形 23">
                <a:extLst>
                  <a:ext uri="{FF2B5EF4-FFF2-40B4-BE49-F238E27FC236}">
                    <a16:creationId xmlns:a16="http://schemas.microsoft.com/office/drawing/2014/main" id="{E846A387-5145-4D8C-9D8F-BD8511BCF9BD}"/>
                  </a:ext>
                </a:extLst>
              </p:cNvPr>
              <p:cNvSpPr/>
              <p:nvPr/>
            </p:nvSpPr>
            <p:spPr>
              <a:xfrm>
                <a:off x="4000663" y="4863986"/>
                <a:ext cx="2990088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在分类区域边界上</a:t>
                </a:r>
              </a:p>
            </p:txBody>
          </p:sp>
        </mc:Choice>
        <mc:Fallback xmlns="">
          <p:sp>
            <p:nvSpPr>
              <p:cNvPr id="24" name="对话气泡: 圆角矩形 23">
                <a:extLst>
                  <a:ext uri="{FF2B5EF4-FFF2-40B4-BE49-F238E27FC236}">
                    <a16:creationId xmlns:a16="http://schemas.microsoft.com/office/drawing/2014/main" id="{E846A387-5145-4D8C-9D8F-BD8511BCF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63" y="4863986"/>
                <a:ext cx="2990088" cy="651144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blipFill>
                <a:blip r:embed="rId26"/>
                <a:stretch>
                  <a:fillRect r="-1426"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D9CB44A4-43AF-439F-BCB6-2B6B79166EE4}"/>
              </a:ext>
            </a:extLst>
          </p:cNvPr>
          <p:cNvSpPr/>
          <p:nvPr/>
        </p:nvSpPr>
        <p:spPr>
          <a:xfrm rot="16200000">
            <a:off x="7092949" y="2368357"/>
            <a:ext cx="322298" cy="6624439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对话气泡: 圆角矩形 27">
                <a:extLst>
                  <a:ext uri="{FF2B5EF4-FFF2-40B4-BE49-F238E27FC236}">
                    <a16:creationId xmlns:a16="http://schemas.microsoft.com/office/drawing/2014/main" id="{5D1ED655-60CF-4587-BB19-A1621DB9FE9C}"/>
                  </a:ext>
                </a:extLst>
              </p:cNvPr>
              <p:cNvSpPr/>
              <p:nvPr/>
            </p:nvSpPr>
            <p:spPr>
              <a:xfrm>
                <a:off x="5229422" y="5992995"/>
                <a:ext cx="6119896" cy="783951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被称为支持向量，因为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CA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上</a:t>
                </a:r>
              </a:p>
            </p:txBody>
          </p:sp>
        </mc:Choice>
        <mc:Fallback xmlns="">
          <p:sp>
            <p:nvSpPr>
              <p:cNvPr id="28" name="对话气泡: 圆角矩形 27">
                <a:extLst>
                  <a:ext uri="{FF2B5EF4-FFF2-40B4-BE49-F238E27FC236}">
                    <a16:creationId xmlns:a16="http://schemas.microsoft.com/office/drawing/2014/main" id="{5D1ED655-60CF-4587-BB19-A1621DB9F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422" y="5992995"/>
                <a:ext cx="6119896" cy="783951"/>
              </a:xfrm>
              <a:prstGeom prst="wedgeRoundRectCallout">
                <a:avLst>
                  <a:gd name="adj1" fmla="val -43817"/>
                  <a:gd name="adj2" fmla="val 7969"/>
                  <a:gd name="adj3" fmla="val 16667"/>
                </a:avLst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F68FE91A-0435-4F77-81AE-BA7BFB860918}"/>
                  </a:ext>
                </a:extLst>
              </p:cNvPr>
              <p:cNvSpPr/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ax</m:t>
                          </m:r>
                        </m:e>
                        <m:lim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F68FE91A-0435-4F77-81AE-BA7BFB860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7" y="1005001"/>
                <a:ext cx="9999257" cy="119965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0DAC78A-96CE-493E-9085-AB64AFB704D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EBD0D280-F4E4-4C52-AA2C-2C39EF0D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2834655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61965DB-1819-4CA2-BB3C-3FEC750804EB}"/>
              </a:ext>
            </a:extLst>
          </p:cNvPr>
          <p:cNvGrpSpPr/>
          <p:nvPr/>
        </p:nvGrpSpPr>
        <p:grpSpPr>
          <a:xfrm>
            <a:off x="540632" y="620907"/>
            <a:ext cx="7605916" cy="6534807"/>
            <a:chOff x="540632" y="620907"/>
            <a:chExt cx="7605916" cy="6534807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8F806A7-882E-424F-9A39-C5BA337252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20068" y="620907"/>
              <a:ext cx="6126480" cy="6534807"/>
              <a:chOff x="5505084" y="1238856"/>
              <a:chExt cx="5525980" cy="589428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FDD5481-0B66-4B75-9135-076FFDB15A6A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DA4E66FB-2BC4-48D7-BC12-634EE1539F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82782"/>
                <a:ext cx="5525980" cy="5100069"/>
                <a:chOff x="6915571" y="2004963"/>
                <a:chExt cx="4571771" cy="42194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B1955E4E-A3D0-459D-8351-8314CA92E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6B90DB31-6A16-4A15-845A-8BF8859F6256}"/>
                    </a:ext>
                  </a:extLst>
                </p:cNvPr>
                <p:cNvGrpSpPr/>
                <p:nvPr/>
              </p:nvGrpSpPr>
              <p:grpSpPr>
                <a:xfrm>
                  <a:off x="7470745" y="2004963"/>
                  <a:ext cx="4016597" cy="4219407"/>
                  <a:chOff x="7470745" y="2004963"/>
                  <a:chExt cx="4016597" cy="4219407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4531DB64-9327-4120-87EF-029433D8E1C0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5" y="2004963"/>
                    <a:ext cx="4016597" cy="4187373"/>
                    <a:chOff x="7470745" y="2004963"/>
                    <a:chExt cx="4016597" cy="4187373"/>
                  </a:xfrm>
                </p:grpSpPr>
                <p:grpSp>
                  <p:nvGrpSpPr>
                    <p:cNvPr id="44" name="组合 43">
                      <a:extLst>
                        <a:ext uri="{FF2B5EF4-FFF2-40B4-BE49-F238E27FC236}">
                          <a16:creationId xmlns:a16="http://schemas.microsoft.com/office/drawing/2014/main" id="{C59371E3-0117-407F-8374-7E0314A7F0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5" y="2135901"/>
                      <a:ext cx="3981426" cy="4056435"/>
                      <a:chOff x="7470745" y="2135901"/>
                      <a:chExt cx="3981426" cy="4056435"/>
                    </a:xfrm>
                  </p:grpSpPr>
                  <p:sp>
                    <p:nvSpPr>
                      <p:cNvPr id="49" name="流程图: 接点 48">
                        <a:extLst>
                          <a:ext uri="{FF2B5EF4-FFF2-40B4-BE49-F238E27FC236}">
                            <a16:creationId xmlns:a16="http://schemas.microsoft.com/office/drawing/2014/main" id="{B98D181D-B1BC-418F-8089-413F0BDAD9F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0" name="流程图: 接点 49">
                        <a:extLst>
                          <a:ext uri="{FF2B5EF4-FFF2-40B4-BE49-F238E27FC236}">
                            <a16:creationId xmlns:a16="http://schemas.microsoft.com/office/drawing/2014/main" id="{F13AFF34-32F2-40EA-BCC0-29EE0F0055C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1" name="流程图: 接点 50">
                        <a:extLst>
                          <a:ext uri="{FF2B5EF4-FFF2-40B4-BE49-F238E27FC236}">
                            <a16:creationId xmlns:a16="http://schemas.microsoft.com/office/drawing/2014/main" id="{4E8EC5E9-9FF5-4603-ABF4-D7FD7C7313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2" name="流程图: 接点 51">
                        <a:extLst>
                          <a:ext uri="{FF2B5EF4-FFF2-40B4-BE49-F238E27FC236}">
                            <a16:creationId xmlns:a16="http://schemas.microsoft.com/office/drawing/2014/main" id="{3BF5B0CD-8E29-45EF-ADC6-418BA546AF2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3" name="流程图: 接点 52">
                        <a:extLst>
                          <a:ext uri="{FF2B5EF4-FFF2-40B4-BE49-F238E27FC236}">
                            <a16:creationId xmlns:a16="http://schemas.microsoft.com/office/drawing/2014/main" id="{80648A58-5BE7-4E81-B8E8-D726093FD20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4" name="流程图: 接点 53">
                        <a:extLst>
                          <a:ext uri="{FF2B5EF4-FFF2-40B4-BE49-F238E27FC236}">
                            <a16:creationId xmlns:a16="http://schemas.microsoft.com/office/drawing/2014/main" id="{5E055D37-A32A-450A-8720-83844C3E8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5" name="流程图: 接点 54">
                        <a:extLst>
                          <a:ext uri="{FF2B5EF4-FFF2-40B4-BE49-F238E27FC236}">
                            <a16:creationId xmlns:a16="http://schemas.microsoft.com/office/drawing/2014/main" id="{2B0558E8-18A0-4323-8807-8FD38CE390C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6" name="流程图: 接点 55">
                        <a:extLst>
                          <a:ext uri="{FF2B5EF4-FFF2-40B4-BE49-F238E27FC236}">
                            <a16:creationId xmlns:a16="http://schemas.microsoft.com/office/drawing/2014/main" id="{76312F80-D666-4774-B9AD-7CDC1F2E652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7" name="流程图: 接点 56">
                        <a:extLst>
                          <a:ext uri="{FF2B5EF4-FFF2-40B4-BE49-F238E27FC236}">
                            <a16:creationId xmlns:a16="http://schemas.microsoft.com/office/drawing/2014/main" id="{90E4E876-6C24-46DC-ADF2-9407930E500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58" name="直接连接符 57">
                        <a:extLst>
                          <a:ext uri="{FF2B5EF4-FFF2-40B4-BE49-F238E27FC236}">
                            <a16:creationId xmlns:a16="http://schemas.microsoft.com/office/drawing/2014/main" id="{2AE0306A-4A96-4C22-BDF3-17867EEE16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1" name="流程图: 接点 60">
                        <a:extLst>
                          <a:ext uri="{FF2B5EF4-FFF2-40B4-BE49-F238E27FC236}">
                            <a16:creationId xmlns:a16="http://schemas.microsoft.com/office/drawing/2014/main" id="{0AFBEA0B-BABD-4A8F-ADA9-E760FE2FE5F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2" name="流程图: 接点 61">
                        <a:extLst>
                          <a:ext uri="{FF2B5EF4-FFF2-40B4-BE49-F238E27FC236}">
                            <a16:creationId xmlns:a16="http://schemas.microsoft.com/office/drawing/2014/main" id="{500B0F3C-0DF6-4352-8221-233744E1779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3" name="流程图: 接点 62">
                        <a:extLst>
                          <a:ext uri="{FF2B5EF4-FFF2-40B4-BE49-F238E27FC236}">
                            <a16:creationId xmlns:a16="http://schemas.microsoft.com/office/drawing/2014/main" id="{6249A2B4-FC17-466C-B4FA-BCA01AAD0F2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4" name="流程图: 接点 63">
                        <a:extLst>
                          <a:ext uri="{FF2B5EF4-FFF2-40B4-BE49-F238E27FC236}">
                            <a16:creationId xmlns:a16="http://schemas.microsoft.com/office/drawing/2014/main" id="{47E6898C-92F9-4CA6-AB1A-AB1B299B203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5" name="流程图: 接点 64">
                        <a:extLst>
                          <a:ext uri="{FF2B5EF4-FFF2-40B4-BE49-F238E27FC236}">
                            <a16:creationId xmlns:a16="http://schemas.microsoft.com/office/drawing/2014/main" id="{C3694542-FC1D-446B-BEE0-2170D2B32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6" name="流程图: 接点 65">
                        <a:extLst>
                          <a:ext uri="{FF2B5EF4-FFF2-40B4-BE49-F238E27FC236}">
                            <a16:creationId xmlns:a16="http://schemas.microsoft.com/office/drawing/2014/main" id="{3B15F1A8-6613-46B6-A844-14735AF0568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7" name="流程图: 接点 66">
                        <a:extLst>
                          <a:ext uri="{FF2B5EF4-FFF2-40B4-BE49-F238E27FC236}">
                            <a16:creationId xmlns:a16="http://schemas.microsoft.com/office/drawing/2014/main" id="{490CDE2B-2C01-4535-BEF5-15E8D10F17A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8" name="流程图: 接点 67">
                        <a:extLst>
                          <a:ext uri="{FF2B5EF4-FFF2-40B4-BE49-F238E27FC236}">
                            <a16:creationId xmlns:a16="http://schemas.microsoft.com/office/drawing/2014/main" id="{3FCC877B-1EA0-498A-A6A8-EDD15B02C7A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9" name="流程图: 接点 68">
                        <a:extLst>
                          <a:ext uri="{FF2B5EF4-FFF2-40B4-BE49-F238E27FC236}">
                            <a16:creationId xmlns:a16="http://schemas.microsoft.com/office/drawing/2014/main" id="{67B9B97D-F539-4010-B605-884C1253D46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0" name="流程图: 接点 69">
                        <a:extLst>
                          <a:ext uri="{FF2B5EF4-FFF2-40B4-BE49-F238E27FC236}">
                            <a16:creationId xmlns:a16="http://schemas.microsoft.com/office/drawing/2014/main" id="{FBD7C7C0-2A72-438F-A6D6-4BFDF112743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1" name="流程图: 接点 70">
                        <a:extLst>
                          <a:ext uri="{FF2B5EF4-FFF2-40B4-BE49-F238E27FC236}">
                            <a16:creationId xmlns:a16="http://schemas.microsoft.com/office/drawing/2014/main" id="{96EFE59C-BD7F-4A86-8FB6-68AD2682A52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2" name="流程图: 接点 71">
                        <a:extLst>
                          <a:ext uri="{FF2B5EF4-FFF2-40B4-BE49-F238E27FC236}">
                            <a16:creationId xmlns:a16="http://schemas.microsoft.com/office/drawing/2014/main" id="{88F375C1-EF14-4990-8538-A3DF86EF835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3" name="流程图: 接点 72">
                        <a:extLst>
                          <a:ext uri="{FF2B5EF4-FFF2-40B4-BE49-F238E27FC236}">
                            <a16:creationId xmlns:a16="http://schemas.microsoft.com/office/drawing/2014/main" id="{5067CB66-169D-402F-832F-9E052A698BF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4" name="流程图: 接点 73">
                        <a:extLst>
                          <a:ext uri="{FF2B5EF4-FFF2-40B4-BE49-F238E27FC236}">
                            <a16:creationId xmlns:a16="http://schemas.microsoft.com/office/drawing/2014/main" id="{C53AC183-6052-4C65-BB9B-C73BF6D4685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5" name="流程图: 接点 74">
                        <a:extLst>
                          <a:ext uri="{FF2B5EF4-FFF2-40B4-BE49-F238E27FC236}">
                            <a16:creationId xmlns:a16="http://schemas.microsoft.com/office/drawing/2014/main" id="{F4D96E06-5EAE-4530-8994-8FFD3AEC7C0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6" name="流程图: 接点 75">
                        <a:extLst>
                          <a:ext uri="{FF2B5EF4-FFF2-40B4-BE49-F238E27FC236}">
                            <a16:creationId xmlns:a16="http://schemas.microsoft.com/office/drawing/2014/main" id="{A46131DC-04A0-4F6C-98A7-24F84E9C3E0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7" name="流程图: 接点 76">
                        <a:extLst>
                          <a:ext uri="{FF2B5EF4-FFF2-40B4-BE49-F238E27FC236}">
                            <a16:creationId xmlns:a16="http://schemas.microsoft.com/office/drawing/2014/main" id="{311669B7-489A-430D-AF9C-4AE91D3D9EA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8" name="流程图: 接点 77">
                        <a:extLst>
                          <a:ext uri="{FF2B5EF4-FFF2-40B4-BE49-F238E27FC236}">
                            <a16:creationId xmlns:a16="http://schemas.microsoft.com/office/drawing/2014/main" id="{F3CB10D6-684B-4E36-99C1-586E0E10D61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9" name="矩形 78">
                            <a:extLst>
                              <a:ext uri="{FF2B5EF4-FFF2-40B4-BE49-F238E27FC236}">
                                <a16:creationId xmlns:a16="http://schemas.microsoft.com/office/drawing/2014/main" id="{595CD08F-4861-4D42-B001-EC57D6E7A7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45" name="直接连接符 44">
                      <a:extLst>
                        <a:ext uri="{FF2B5EF4-FFF2-40B4-BE49-F238E27FC236}">
                          <a16:creationId xmlns:a16="http://schemas.microsoft.com/office/drawing/2014/main" id="{CAC103B6-C872-4CA7-9CC9-7227C03658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>
                      <a:extLst>
                        <a:ext uri="{FF2B5EF4-FFF2-40B4-BE49-F238E27FC236}">
                          <a16:creationId xmlns:a16="http://schemas.microsoft.com/office/drawing/2014/main" id="{46167F70-4C13-408E-9FB0-3E8D937CB8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903D6BE8-4F74-4047-9A1D-2878B3480F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BA8C20D-753B-452D-8E5F-38AB15A1E8E3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1834498" y="2348950"/>
              <a:ext cx="1943717" cy="150107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AB2BD0CC-2D62-4569-8515-212B7AB47D8D}"/>
                </a:ext>
              </a:extLst>
            </p:cNvPr>
            <p:cNvCxnSpPr>
              <a:cxnSpLocks/>
            </p:cNvCxnSpPr>
            <p:nvPr/>
          </p:nvCxnSpPr>
          <p:spPr>
            <a:xfrm>
              <a:off x="1823774" y="2342365"/>
              <a:ext cx="3752266" cy="220986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959A5BA-B7A0-4216-B284-C8BD35370A6A}"/>
                </a:ext>
              </a:extLst>
            </p:cNvPr>
            <p:cNvSpPr txBox="1"/>
            <p:nvPr/>
          </p:nvSpPr>
          <p:spPr>
            <a:xfrm>
              <a:off x="540632" y="1372805"/>
              <a:ext cx="2487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ea typeface="KaiTi" panose="02010609060101010101" pitchFamily="49" charset="-122"/>
                </a:rPr>
                <a:t>支持向量</a:t>
              </a:r>
              <a:endParaRPr lang="en-CA" altLang="zh-CN" sz="2800" dirty="0">
                <a:ea typeface="KaiTi" panose="02010609060101010101" pitchFamily="49" charset="-122"/>
              </a:endParaRPr>
            </a:p>
            <a:p>
              <a:pPr algn="ctr"/>
              <a:r>
                <a:rPr lang="en-CA" altLang="zh-CN" sz="2800" dirty="0">
                  <a:ea typeface="KaiTi" panose="02010609060101010101" pitchFamily="49" charset="-122"/>
                </a:rPr>
                <a:t>Support vectors</a:t>
              </a:r>
              <a:endParaRPr lang="zh-CN" altLang="en-US" sz="2800" dirty="0">
                <a:ea typeface="KaiTi" panose="02010609060101010101" pitchFamily="49" charset="-122"/>
              </a:endParaRP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D2D5121-5F00-426D-9F32-425242C683A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1">
            <a:extLst>
              <a:ext uri="{FF2B5EF4-FFF2-40B4-BE49-F238E27FC236}">
                <a16:creationId xmlns:a16="http://schemas.microsoft.com/office/drawing/2014/main" id="{4E1DBC8F-C7CF-44D2-97E7-A279BA5E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023865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287448" y="1098749"/>
                <a:ext cx="7315222" cy="3035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0,  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为支撑向量索引集合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对于支持向量点，有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CA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CA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CA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8" y="1098749"/>
                <a:ext cx="7315222" cy="3035318"/>
              </a:xfrm>
              <a:prstGeom prst="rect">
                <a:avLst/>
              </a:prstGeom>
              <a:blipFill>
                <a:blip r:embed="rId2"/>
                <a:stretch>
                  <a:fillRect l="-1250" r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114D4E53-FC42-4B6B-8F32-079CA436373A}"/>
              </a:ext>
            </a:extLst>
          </p:cNvPr>
          <p:cNvGrpSpPr>
            <a:grpSpLocks noChangeAspect="1"/>
          </p:cNvGrpSpPr>
          <p:nvPr/>
        </p:nvGrpSpPr>
        <p:grpSpPr>
          <a:xfrm>
            <a:off x="7661308" y="1028078"/>
            <a:ext cx="4398276" cy="5144685"/>
            <a:chOff x="2020068" y="620907"/>
            <a:chExt cx="6269233" cy="733315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585DACD-1242-4F1B-951C-D71C49F8D8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20068" y="620907"/>
              <a:ext cx="6126480" cy="6534807"/>
              <a:chOff x="5505084" y="1238856"/>
              <a:chExt cx="5525980" cy="5894280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07863CC-8E34-4EEA-8D96-4D016C3DC3A6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73E31B1D-39B6-4A1D-A3B0-A6134E3F10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82782"/>
                <a:ext cx="5525980" cy="5100069"/>
                <a:chOff x="6915571" y="2004963"/>
                <a:chExt cx="4571771" cy="42194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矩形 20">
                      <a:extLst>
                        <a:ext uri="{FF2B5EF4-FFF2-40B4-BE49-F238E27FC236}">
                          <a16:creationId xmlns:a16="http://schemas.microsoft.com/office/drawing/2014/main" id="{AE94359F-332E-4ACF-8D4D-528B9FA90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42D84A5E-1A7E-4601-9FF2-2A0C49588932}"/>
                    </a:ext>
                  </a:extLst>
                </p:cNvPr>
                <p:cNvGrpSpPr/>
                <p:nvPr/>
              </p:nvGrpSpPr>
              <p:grpSpPr>
                <a:xfrm>
                  <a:off x="7470745" y="2004963"/>
                  <a:ext cx="4016597" cy="4219407"/>
                  <a:chOff x="7470745" y="2004963"/>
                  <a:chExt cx="4016597" cy="4219407"/>
                </a:xfrm>
              </p:grpSpPr>
              <p:grpSp>
                <p:nvGrpSpPr>
                  <p:cNvPr id="23" name="组合 22">
                    <a:extLst>
                      <a:ext uri="{FF2B5EF4-FFF2-40B4-BE49-F238E27FC236}">
                        <a16:creationId xmlns:a16="http://schemas.microsoft.com/office/drawing/2014/main" id="{2E4B9142-2CAD-458D-891C-E209D7ED7DF5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5" y="2004963"/>
                    <a:ext cx="4016597" cy="4187373"/>
                    <a:chOff x="7470745" y="2004963"/>
                    <a:chExt cx="4016597" cy="4187373"/>
                  </a:xfrm>
                </p:grpSpPr>
                <p:grpSp>
                  <p:nvGrpSpPr>
                    <p:cNvPr id="25" name="组合 24">
                      <a:extLst>
                        <a:ext uri="{FF2B5EF4-FFF2-40B4-BE49-F238E27FC236}">
                          <a16:creationId xmlns:a16="http://schemas.microsoft.com/office/drawing/2014/main" id="{27A6F4AA-67C3-474A-96A7-72C9336CDA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5" y="2135901"/>
                      <a:ext cx="3981426" cy="4056435"/>
                      <a:chOff x="7470745" y="2135901"/>
                      <a:chExt cx="3981426" cy="4056435"/>
                    </a:xfrm>
                  </p:grpSpPr>
                  <p:sp>
                    <p:nvSpPr>
                      <p:cNvPr id="28" name="流程图: 接点 27">
                        <a:extLst>
                          <a:ext uri="{FF2B5EF4-FFF2-40B4-BE49-F238E27FC236}">
                            <a16:creationId xmlns:a16="http://schemas.microsoft.com/office/drawing/2014/main" id="{CAD85128-49E7-4850-9EF1-75A082D8D65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9" name="流程图: 接点 28">
                        <a:extLst>
                          <a:ext uri="{FF2B5EF4-FFF2-40B4-BE49-F238E27FC236}">
                            <a16:creationId xmlns:a16="http://schemas.microsoft.com/office/drawing/2014/main" id="{73D500FF-FAE7-4521-8151-3FB9E3A0AE6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0" name="流程图: 接点 29">
                        <a:extLst>
                          <a:ext uri="{FF2B5EF4-FFF2-40B4-BE49-F238E27FC236}">
                            <a16:creationId xmlns:a16="http://schemas.microsoft.com/office/drawing/2014/main" id="{D952560C-7DAE-4D64-8393-3E640F72B33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1" name="流程图: 接点 30">
                        <a:extLst>
                          <a:ext uri="{FF2B5EF4-FFF2-40B4-BE49-F238E27FC236}">
                            <a16:creationId xmlns:a16="http://schemas.microsoft.com/office/drawing/2014/main" id="{AC3837DB-152A-4635-852A-8F13774B3DB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2" name="流程图: 接点 31">
                        <a:extLst>
                          <a:ext uri="{FF2B5EF4-FFF2-40B4-BE49-F238E27FC236}">
                            <a16:creationId xmlns:a16="http://schemas.microsoft.com/office/drawing/2014/main" id="{351976BA-C208-4CB2-BCCE-77016524144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3" name="流程图: 接点 32">
                        <a:extLst>
                          <a:ext uri="{FF2B5EF4-FFF2-40B4-BE49-F238E27FC236}">
                            <a16:creationId xmlns:a16="http://schemas.microsoft.com/office/drawing/2014/main" id="{2D2789A7-7EE7-4D7C-9C0D-0C54FEF58D2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4" name="流程图: 接点 33">
                        <a:extLst>
                          <a:ext uri="{FF2B5EF4-FFF2-40B4-BE49-F238E27FC236}">
                            <a16:creationId xmlns:a16="http://schemas.microsoft.com/office/drawing/2014/main" id="{1F5D8363-4A9A-4A0B-BCFA-DFCE7983632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5" name="流程图: 接点 34">
                        <a:extLst>
                          <a:ext uri="{FF2B5EF4-FFF2-40B4-BE49-F238E27FC236}">
                            <a16:creationId xmlns:a16="http://schemas.microsoft.com/office/drawing/2014/main" id="{46A537D9-197E-4A0C-8547-52FE5B5719E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6" name="流程图: 接点 35">
                        <a:extLst>
                          <a:ext uri="{FF2B5EF4-FFF2-40B4-BE49-F238E27FC236}">
                            <a16:creationId xmlns:a16="http://schemas.microsoft.com/office/drawing/2014/main" id="{D5728A95-03B8-4E26-8E49-2E385B210D4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37" name="直接连接符 36">
                        <a:extLst>
                          <a:ext uri="{FF2B5EF4-FFF2-40B4-BE49-F238E27FC236}">
                            <a16:creationId xmlns:a16="http://schemas.microsoft.com/office/drawing/2014/main" id="{94203F3F-46CC-4A6F-90DE-CF96D7A0243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流程图: 接点 37">
                        <a:extLst>
                          <a:ext uri="{FF2B5EF4-FFF2-40B4-BE49-F238E27FC236}">
                            <a16:creationId xmlns:a16="http://schemas.microsoft.com/office/drawing/2014/main" id="{1951F34A-37AA-4700-A685-293990C486B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9" name="流程图: 接点 38">
                        <a:extLst>
                          <a:ext uri="{FF2B5EF4-FFF2-40B4-BE49-F238E27FC236}">
                            <a16:creationId xmlns:a16="http://schemas.microsoft.com/office/drawing/2014/main" id="{8DDAFD3D-7DBE-48A2-9EC2-11A7AEEC0B7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0" name="流程图: 接点 39">
                        <a:extLst>
                          <a:ext uri="{FF2B5EF4-FFF2-40B4-BE49-F238E27FC236}">
                            <a16:creationId xmlns:a16="http://schemas.microsoft.com/office/drawing/2014/main" id="{E63B745D-BB53-4E0D-81A1-BF9508B30F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1" name="流程图: 接点 40">
                        <a:extLst>
                          <a:ext uri="{FF2B5EF4-FFF2-40B4-BE49-F238E27FC236}">
                            <a16:creationId xmlns:a16="http://schemas.microsoft.com/office/drawing/2014/main" id="{5C651F8E-D4BE-4517-B1E8-3D5B7FE852E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2" name="流程图: 接点 41">
                        <a:extLst>
                          <a:ext uri="{FF2B5EF4-FFF2-40B4-BE49-F238E27FC236}">
                            <a16:creationId xmlns:a16="http://schemas.microsoft.com/office/drawing/2014/main" id="{AC3E962D-FEDF-447C-A413-F3F3CFCC638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3" name="流程图: 接点 42">
                        <a:extLst>
                          <a:ext uri="{FF2B5EF4-FFF2-40B4-BE49-F238E27FC236}">
                            <a16:creationId xmlns:a16="http://schemas.microsoft.com/office/drawing/2014/main" id="{8D3A1736-C3CE-4F03-8DD0-883A93522E1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4" name="流程图: 接点 43">
                        <a:extLst>
                          <a:ext uri="{FF2B5EF4-FFF2-40B4-BE49-F238E27FC236}">
                            <a16:creationId xmlns:a16="http://schemas.microsoft.com/office/drawing/2014/main" id="{D2CA7CB5-5464-4580-9501-F0C2FD2CA51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5" name="流程图: 接点 44">
                        <a:extLst>
                          <a:ext uri="{FF2B5EF4-FFF2-40B4-BE49-F238E27FC236}">
                            <a16:creationId xmlns:a16="http://schemas.microsoft.com/office/drawing/2014/main" id="{C0347C8A-7BB1-4D1B-9230-ED6C36AB7A8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6" name="流程图: 接点 45">
                        <a:extLst>
                          <a:ext uri="{FF2B5EF4-FFF2-40B4-BE49-F238E27FC236}">
                            <a16:creationId xmlns:a16="http://schemas.microsoft.com/office/drawing/2014/main" id="{8A8CDADE-030A-4EC1-8C61-569E563D8BF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7" name="流程图: 接点 46">
                        <a:extLst>
                          <a:ext uri="{FF2B5EF4-FFF2-40B4-BE49-F238E27FC236}">
                            <a16:creationId xmlns:a16="http://schemas.microsoft.com/office/drawing/2014/main" id="{F4C9E944-8F9E-4757-AAA5-24B8C244527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8" name="流程图: 接点 47">
                        <a:extLst>
                          <a:ext uri="{FF2B5EF4-FFF2-40B4-BE49-F238E27FC236}">
                            <a16:creationId xmlns:a16="http://schemas.microsoft.com/office/drawing/2014/main" id="{3E88D81C-EB2C-46F6-9B9F-153B3665C35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49" name="流程图: 接点 48">
                        <a:extLst>
                          <a:ext uri="{FF2B5EF4-FFF2-40B4-BE49-F238E27FC236}">
                            <a16:creationId xmlns:a16="http://schemas.microsoft.com/office/drawing/2014/main" id="{6CC621A2-EF3A-4B25-9C1A-02DAA87A5C5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0" name="流程图: 接点 49">
                        <a:extLst>
                          <a:ext uri="{FF2B5EF4-FFF2-40B4-BE49-F238E27FC236}">
                            <a16:creationId xmlns:a16="http://schemas.microsoft.com/office/drawing/2014/main" id="{9E85F4E2-EC10-4496-80CF-F7F63858C5E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1" name="流程图: 接点 50">
                        <a:extLst>
                          <a:ext uri="{FF2B5EF4-FFF2-40B4-BE49-F238E27FC236}">
                            <a16:creationId xmlns:a16="http://schemas.microsoft.com/office/drawing/2014/main" id="{FFA6852E-7117-4E57-ADED-C71EA8BFDA6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2" name="流程图: 接点 51">
                        <a:extLst>
                          <a:ext uri="{FF2B5EF4-FFF2-40B4-BE49-F238E27FC236}">
                            <a16:creationId xmlns:a16="http://schemas.microsoft.com/office/drawing/2014/main" id="{512AF28D-373D-490B-8335-72EDF1EC149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3" name="流程图: 接点 52">
                        <a:extLst>
                          <a:ext uri="{FF2B5EF4-FFF2-40B4-BE49-F238E27FC236}">
                            <a16:creationId xmlns:a16="http://schemas.microsoft.com/office/drawing/2014/main" id="{78B1E708-92AD-4885-AB58-2CA672A3A3D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4" name="流程图: 接点 53">
                        <a:extLst>
                          <a:ext uri="{FF2B5EF4-FFF2-40B4-BE49-F238E27FC236}">
                            <a16:creationId xmlns:a16="http://schemas.microsoft.com/office/drawing/2014/main" id="{BB58660D-DF8C-4B45-B3A8-7A89CB00C4C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55" name="流程图: 接点 54">
                        <a:extLst>
                          <a:ext uri="{FF2B5EF4-FFF2-40B4-BE49-F238E27FC236}">
                            <a16:creationId xmlns:a16="http://schemas.microsoft.com/office/drawing/2014/main" id="{8B6D6681-0CDB-4B84-A1F9-C9B5392E98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6" name="矩形 55">
                            <a:extLst>
                              <a:ext uri="{FF2B5EF4-FFF2-40B4-BE49-F238E27FC236}">
                                <a16:creationId xmlns:a16="http://schemas.microsoft.com/office/drawing/2014/main" id="{8858EDB3-A087-4B40-8B10-A2E7646B7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26" name="直接连接符 25">
                      <a:extLst>
                        <a:ext uri="{FF2B5EF4-FFF2-40B4-BE49-F238E27FC236}">
                          <a16:creationId xmlns:a16="http://schemas.microsoft.com/office/drawing/2014/main" id="{C605D596-785F-4B3E-8650-4E09051FE6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连接符 26">
                      <a:extLst>
                        <a:ext uri="{FF2B5EF4-FFF2-40B4-BE49-F238E27FC236}">
                          <a16:creationId xmlns:a16="http://schemas.microsoft.com/office/drawing/2014/main" id="{18EDD5CF-42EB-4432-91C6-EA946F8B52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矩形 23">
                        <a:extLst>
                          <a:ext uri="{FF2B5EF4-FFF2-40B4-BE49-F238E27FC236}">
                            <a16:creationId xmlns:a16="http://schemas.microsoft.com/office/drawing/2014/main" id="{6647ADFB-2D68-4E3F-B4EB-13FF3F07EC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1F91F33-FA7A-460F-8ECC-5A7A2DB860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4809" y="4025087"/>
              <a:ext cx="3053354" cy="277534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B5329B0-6227-40C3-8F90-C3E378A70C89}"/>
                </a:ext>
              </a:extLst>
            </p:cNvPr>
            <p:cNvCxnSpPr>
              <a:cxnSpLocks/>
              <a:endCxn id="35" idx="4"/>
            </p:cNvCxnSpPr>
            <p:nvPr/>
          </p:nvCxnSpPr>
          <p:spPr>
            <a:xfrm flipH="1" flipV="1">
              <a:off x="5671679" y="4728372"/>
              <a:ext cx="1359782" cy="211767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1E6AB8-2B5D-463A-9F38-FE8349CEFDEE}"/>
                </a:ext>
              </a:extLst>
            </p:cNvPr>
            <p:cNvSpPr txBox="1"/>
            <p:nvPr/>
          </p:nvSpPr>
          <p:spPr>
            <a:xfrm>
              <a:off x="5215750" y="6769573"/>
              <a:ext cx="3073551" cy="1184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ea typeface="KaiTi" panose="02010609060101010101" pitchFamily="49" charset="-122"/>
                </a:rPr>
                <a:t>支持向量</a:t>
              </a:r>
              <a:endParaRPr lang="en-CA" altLang="zh-CN" sz="2400" dirty="0">
                <a:ea typeface="KaiTi" panose="02010609060101010101" pitchFamily="49" charset="-122"/>
              </a:endParaRPr>
            </a:p>
            <a:p>
              <a:pPr algn="ctr"/>
              <a:r>
                <a:rPr lang="en-CA" altLang="zh-CN" sz="2400" dirty="0">
                  <a:ea typeface="KaiTi" panose="02010609060101010101" pitchFamily="49" charset="-122"/>
                </a:rPr>
                <a:t>Support vectors</a:t>
              </a:r>
              <a:endParaRPr lang="zh-CN" altLang="en-US" sz="2400" dirty="0">
                <a:ea typeface="KaiTi" panose="02010609060101010101" pitchFamily="49" charset="-122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70F335B-304E-46CD-94E0-B9E272D5AA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标题 1">
            <a:extLst>
              <a:ext uri="{FF2B5EF4-FFF2-40B4-BE49-F238E27FC236}">
                <a16:creationId xmlns:a16="http://schemas.microsoft.com/office/drawing/2014/main" id="{04EE8A2E-BC74-45E0-93F7-960D67F4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68608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4" y="1018321"/>
            <a:ext cx="6635048" cy="70148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哪个分类边界最好？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49E555-7101-469B-BB3A-0571673CC7D9}"/>
              </a:ext>
            </a:extLst>
          </p:cNvPr>
          <p:cNvGrpSpPr>
            <a:grpSpLocks noChangeAspect="1"/>
          </p:cNvGrpSpPr>
          <p:nvPr/>
        </p:nvGrpSpPr>
        <p:grpSpPr>
          <a:xfrm>
            <a:off x="3727700" y="1774382"/>
            <a:ext cx="4736600" cy="4710392"/>
            <a:chOff x="3696076" y="2459904"/>
            <a:chExt cx="3959347" cy="3937442"/>
          </a:xfrm>
        </p:grpSpPr>
        <p:sp>
          <p:nvSpPr>
            <p:cNvPr id="74" name="流程图: 接点 73">
              <a:extLst>
                <a:ext uri="{FF2B5EF4-FFF2-40B4-BE49-F238E27FC236}">
                  <a16:creationId xmlns:a16="http://schemas.microsoft.com/office/drawing/2014/main" id="{48134EA3-C2F9-4A28-ABA6-A2C8803D8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0044" y="338034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5" name="流程图: 接点 74">
              <a:extLst>
                <a:ext uri="{FF2B5EF4-FFF2-40B4-BE49-F238E27FC236}">
                  <a16:creationId xmlns:a16="http://schemas.microsoft.com/office/drawing/2014/main" id="{D79DB31D-A326-4100-A7F5-A667D5E97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8676" y="475768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8" name="流程图: 接点 77">
              <a:extLst>
                <a:ext uri="{FF2B5EF4-FFF2-40B4-BE49-F238E27FC236}">
                  <a16:creationId xmlns:a16="http://schemas.microsoft.com/office/drawing/2014/main" id="{F70FBBA5-F1C5-46AA-9A5E-8D911996C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8996" y="272135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9" name="流程图: 接点 78">
              <a:extLst>
                <a:ext uri="{FF2B5EF4-FFF2-40B4-BE49-F238E27FC236}">
                  <a16:creationId xmlns:a16="http://schemas.microsoft.com/office/drawing/2014/main" id="{AC8BABD3-17C7-4BC7-B026-7D2EBA590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9904" y="46061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0" name="流程图: 接点 79">
              <a:extLst>
                <a:ext uri="{FF2B5EF4-FFF2-40B4-BE49-F238E27FC236}">
                  <a16:creationId xmlns:a16="http://schemas.microsoft.com/office/drawing/2014/main" id="{6ADE2107-263B-4A34-AD38-E6068382B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1862" y="544423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2" name="流程图: 接点 81">
              <a:extLst>
                <a:ext uri="{FF2B5EF4-FFF2-40B4-BE49-F238E27FC236}">
                  <a16:creationId xmlns:a16="http://schemas.microsoft.com/office/drawing/2014/main" id="{0F8C29D1-C0D2-482C-835E-2FC1592EB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971" y="585356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3" name="流程图: 接点 82">
              <a:extLst>
                <a:ext uri="{FF2B5EF4-FFF2-40B4-BE49-F238E27FC236}">
                  <a16:creationId xmlns:a16="http://schemas.microsoft.com/office/drawing/2014/main" id="{5BB8DDE1-9181-4AF0-9857-95474195F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6260" y="554714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4" name="流程图: 接点 83">
              <a:extLst>
                <a:ext uri="{FF2B5EF4-FFF2-40B4-BE49-F238E27FC236}">
                  <a16:creationId xmlns:a16="http://schemas.microsoft.com/office/drawing/2014/main" id="{304E325B-526A-42D7-A4D2-8C747061B2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401" y="5139763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流程图: 接点 84">
              <a:extLst>
                <a:ext uri="{FF2B5EF4-FFF2-40B4-BE49-F238E27FC236}">
                  <a16:creationId xmlns:a16="http://schemas.microsoft.com/office/drawing/2014/main" id="{E93CDC6B-9E91-4FA0-9F9D-7B311F5DA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2366" y="515189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5B34802A-40CC-4BAF-ADD0-FCA8FEBE6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6076" y="2720250"/>
              <a:ext cx="3124225" cy="3141551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流程图: 接点 88">
              <a:extLst>
                <a:ext uri="{FF2B5EF4-FFF2-40B4-BE49-F238E27FC236}">
                  <a16:creationId xmlns:a16="http://schemas.microsoft.com/office/drawing/2014/main" id="{8E399E53-66D2-4BEC-ADF4-3FFE35742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8849" y="5719668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流程图: 接点 90">
              <a:extLst>
                <a:ext uri="{FF2B5EF4-FFF2-40B4-BE49-F238E27FC236}">
                  <a16:creationId xmlns:a16="http://schemas.microsoft.com/office/drawing/2014/main" id="{A003571D-CDF6-4C35-B085-DB2CCC053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1605" y="588812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" name="流程图: 接点 91">
              <a:extLst>
                <a:ext uri="{FF2B5EF4-FFF2-40B4-BE49-F238E27FC236}">
                  <a16:creationId xmlns:a16="http://schemas.microsoft.com/office/drawing/2014/main" id="{8BE801C7-8F15-4CA9-8E33-ED3E67531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7868" y="5436182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3" name="流程图: 接点 92">
              <a:extLst>
                <a:ext uri="{FF2B5EF4-FFF2-40B4-BE49-F238E27FC236}">
                  <a16:creationId xmlns:a16="http://schemas.microsoft.com/office/drawing/2014/main" id="{51545372-35A9-40D6-9A8D-1909BDCFE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687" y="379429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4" name="流程图: 接点 93">
              <a:extLst>
                <a:ext uri="{FF2B5EF4-FFF2-40B4-BE49-F238E27FC236}">
                  <a16:creationId xmlns:a16="http://schemas.microsoft.com/office/drawing/2014/main" id="{448B92B9-ADCA-4DA2-B62B-2120F78F62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9769" y="4834614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5" name="流程图: 接点 94">
              <a:extLst>
                <a:ext uri="{FF2B5EF4-FFF2-40B4-BE49-F238E27FC236}">
                  <a16:creationId xmlns:a16="http://schemas.microsoft.com/office/drawing/2014/main" id="{7978E155-C9EA-4A78-9BF7-7A3EC09D5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2103" y="472564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6" name="流程图: 接点 95">
              <a:extLst>
                <a:ext uri="{FF2B5EF4-FFF2-40B4-BE49-F238E27FC236}">
                  <a16:creationId xmlns:a16="http://schemas.microsoft.com/office/drawing/2014/main" id="{319F5F89-8158-40F9-A688-7F59850BB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8904" y="441603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7" name="流程图: 接点 96">
              <a:extLst>
                <a:ext uri="{FF2B5EF4-FFF2-40B4-BE49-F238E27FC236}">
                  <a16:creationId xmlns:a16="http://schemas.microsoft.com/office/drawing/2014/main" id="{52E93A40-44EB-4B12-BFFC-97ECECD7E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221" y="5058397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8" name="流程图: 接点 97">
              <a:extLst>
                <a:ext uri="{FF2B5EF4-FFF2-40B4-BE49-F238E27FC236}">
                  <a16:creationId xmlns:a16="http://schemas.microsoft.com/office/drawing/2014/main" id="{1B91A52F-B530-45FB-B5B5-FDD797912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6607" y="430893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9" name="流程图: 接点 98">
              <a:extLst>
                <a:ext uri="{FF2B5EF4-FFF2-40B4-BE49-F238E27FC236}">
                  <a16:creationId xmlns:a16="http://schemas.microsoft.com/office/drawing/2014/main" id="{3561BF39-6AB0-4175-978D-F5FD15A7B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398" y="524959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0" name="流程图: 接点 99">
              <a:extLst>
                <a:ext uri="{FF2B5EF4-FFF2-40B4-BE49-F238E27FC236}">
                  <a16:creationId xmlns:a16="http://schemas.microsoft.com/office/drawing/2014/main" id="{0ECE19E6-AD93-43ED-9F51-CBB3589A4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3726" y="3310465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1" name="流程图: 接点 100">
              <a:extLst>
                <a:ext uri="{FF2B5EF4-FFF2-40B4-BE49-F238E27FC236}">
                  <a16:creationId xmlns:a16="http://schemas.microsoft.com/office/drawing/2014/main" id="{DCEEA69E-BA54-4481-9043-D82B39D31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3464" y="348036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2" name="流程图: 接点 101">
              <a:extLst>
                <a:ext uri="{FF2B5EF4-FFF2-40B4-BE49-F238E27FC236}">
                  <a16:creationId xmlns:a16="http://schemas.microsoft.com/office/drawing/2014/main" id="{869F6E20-30BB-42AD-9C86-B624B756F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0226" y="361769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3" name="流程图: 接点 102">
              <a:extLst>
                <a:ext uri="{FF2B5EF4-FFF2-40B4-BE49-F238E27FC236}">
                  <a16:creationId xmlns:a16="http://schemas.microsoft.com/office/drawing/2014/main" id="{2DC3192D-D012-4191-B9C5-C9D58795D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570" y="310674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4" name="流程图: 接点 103">
              <a:extLst>
                <a:ext uri="{FF2B5EF4-FFF2-40B4-BE49-F238E27FC236}">
                  <a16:creationId xmlns:a16="http://schemas.microsoft.com/office/drawing/2014/main" id="{C575D300-77AC-43EC-97D5-03DABD567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490" y="439131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5" name="流程图: 接点 104">
              <a:extLst>
                <a:ext uri="{FF2B5EF4-FFF2-40B4-BE49-F238E27FC236}">
                  <a16:creationId xmlns:a16="http://schemas.microsoft.com/office/drawing/2014/main" id="{1EC5C418-51E5-4047-B54F-90087B7E3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0200" y="264998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6" name="流程图: 接点 105">
              <a:extLst>
                <a:ext uri="{FF2B5EF4-FFF2-40B4-BE49-F238E27FC236}">
                  <a16:creationId xmlns:a16="http://schemas.microsoft.com/office/drawing/2014/main" id="{075EFA47-4AD3-457A-9304-176DEA7BE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936" y="40624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7" name="流程图: 接点 106">
              <a:extLst>
                <a:ext uri="{FF2B5EF4-FFF2-40B4-BE49-F238E27FC236}">
                  <a16:creationId xmlns:a16="http://schemas.microsoft.com/office/drawing/2014/main" id="{D12BC656-AA84-4282-ABDD-AA147A1CC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716" y="3131183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22AF189-1108-4E26-86A5-34C281111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2780" y="2910328"/>
              <a:ext cx="3124225" cy="314155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625F9B4-B944-4957-A2D1-75E37E31B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936" y="2459904"/>
              <a:ext cx="1956365" cy="3891200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475F9D7-F324-4991-B181-29A0AC9D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490" y="3273919"/>
              <a:ext cx="3739933" cy="3123427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C3AD6DA-7E0A-4FC5-B75A-6F1064BEA6B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1">
            <a:extLst>
              <a:ext uri="{FF2B5EF4-FFF2-40B4-BE49-F238E27FC236}">
                <a16:creationId xmlns:a16="http://schemas.microsoft.com/office/drawing/2014/main" id="{450444C6-61F4-4D51-AC66-22627A28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80033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预测过程</a:t>
                </a:r>
                <a:endParaRPr lang="en-US" altLang="zh-CN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blipFill>
                <a:blip r:embed="rId2"/>
                <a:stretch>
                  <a:fillRect l="-1538" b="-5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/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 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i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10B8F19-15DC-4624-86AA-5509A5E8AB0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0DDFD139-5AED-4C8D-A259-0B2A94AD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54858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预测过程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blipFill>
                <a:blip r:embed="rId2"/>
                <a:stretch>
                  <a:fillRect l="-1538" b="-5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/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 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i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38EF140-FFC6-44E5-8060-EE8FB3C35B7F}"/>
              </a:ext>
            </a:extLst>
          </p:cNvPr>
          <p:cNvSpPr/>
          <p:nvPr/>
        </p:nvSpPr>
        <p:spPr>
          <a:xfrm>
            <a:off x="5638800" y="5146679"/>
            <a:ext cx="5334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611069-1FF6-4108-BBB5-3EB6A82C9B50}"/>
              </a:ext>
            </a:extLst>
          </p:cNvPr>
          <p:cNvSpPr/>
          <p:nvPr/>
        </p:nvSpPr>
        <p:spPr>
          <a:xfrm>
            <a:off x="8450825" y="5146678"/>
            <a:ext cx="732504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B8EAF8B-7499-4D95-9C0F-D7FF5BED20D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8A183D2-5766-435C-9DE0-88BF110D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496601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预测过程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4" y="1378003"/>
                <a:ext cx="8323234" cy="2334613"/>
              </a:xfrm>
              <a:prstGeom prst="rect">
                <a:avLst/>
              </a:prstGeom>
              <a:blipFill>
                <a:blip r:embed="rId2"/>
                <a:stretch>
                  <a:fillRect l="-1538" b="-5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/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 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i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52324AE-041B-49CC-9BAF-9299B6E73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3" y="4111786"/>
                <a:ext cx="10800963" cy="20697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38EF140-FFC6-44E5-8060-EE8FB3C35B7F}"/>
              </a:ext>
            </a:extLst>
          </p:cNvPr>
          <p:cNvSpPr/>
          <p:nvPr/>
        </p:nvSpPr>
        <p:spPr>
          <a:xfrm>
            <a:off x="5638800" y="5146679"/>
            <a:ext cx="5334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611069-1FF6-4108-BBB5-3EB6A82C9B50}"/>
              </a:ext>
            </a:extLst>
          </p:cNvPr>
          <p:cNvSpPr/>
          <p:nvPr/>
        </p:nvSpPr>
        <p:spPr>
          <a:xfrm>
            <a:off x="8450825" y="5146678"/>
            <a:ext cx="732504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3218DE0-DCFD-4700-B896-84F924DD2C7F}"/>
                  </a:ext>
                </a:extLst>
              </p:cNvPr>
              <p:cNvSpPr/>
              <p:nvPr/>
            </p:nvSpPr>
            <p:spPr>
              <a:xfrm>
                <a:off x="6914297" y="958115"/>
                <a:ext cx="5072296" cy="31139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in</m:t>
                          </m:r>
                        </m:e>
                        <m:lim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lim>
                      </m:limLow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3218DE0-DCFD-4700-B896-84F924DD2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97" y="958115"/>
                <a:ext cx="5072296" cy="31139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0CF4D946-C443-4428-8274-34E55CF56B35}"/>
              </a:ext>
            </a:extLst>
          </p:cNvPr>
          <p:cNvSpPr/>
          <p:nvPr/>
        </p:nvSpPr>
        <p:spPr>
          <a:xfrm>
            <a:off x="10015329" y="1343513"/>
            <a:ext cx="725532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40D2AE4-6651-4381-8862-6FE4D13BB54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1ED46552-8BB6-4117-A8A4-FA290590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55142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285E1E-183F-40C4-BE25-CF3AFF850BE4}"/>
              </a:ext>
            </a:extLst>
          </p:cNvPr>
          <p:cNvSpPr/>
          <p:nvPr/>
        </p:nvSpPr>
        <p:spPr>
          <a:xfrm>
            <a:off x="4851275" y="3025410"/>
            <a:ext cx="2289343" cy="403590"/>
          </a:xfrm>
          <a:prstGeom prst="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435477" y="1136400"/>
                <a:ext cx="980790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特征工程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利用特征工程，可以再产生新的特征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77" y="1136400"/>
                <a:ext cx="9807905" cy="3139321"/>
              </a:xfrm>
              <a:prstGeom prst="rect">
                <a:avLst/>
              </a:prstGeom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F9E8A9B-5F00-4967-BFA8-0FC973F3B4E7}"/>
              </a:ext>
            </a:extLst>
          </p:cNvPr>
          <p:cNvSpPr/>
          <p:nvPr/>
        </p:nvSpPr>
        <p:spPr>
          <a:xfrm rot="16200000">
            <a:off x="5821306" y="2355478"/>
            <a:ext cx="322298" cy="2316325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2DEFAF-03C9-4882-A55A-E8C1D8D4D58B}"/>
              </a:ext>
            </a:extLst>
          </p:cNvPr>
          <p:cNvSpPr txBox="1"/>
          <p:nvPr/>
        </p:nvSpPr>
        <p:spPr>
          <a:xfrm>
            <a:off x="5109293" y="37560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新生成的特征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A6983B-22DD-4473-B228-F0730A066C8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D00CF58A-A1AF-40A2-B0C6-ACE2873F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8946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375842" y="1038458"/>
            <a:ext cx="174119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9A82D1B-DD00-4EE1-BFC3-C66BAA156FBB}"/>
                  </a:ext>
                </a:extLst>
              </p:cNvPr>
              <p:cNvSpPr/>
              <p:nvPr/>
            </p:nvSpPr>
            <p:spPr>
              <a:xfrm>
                <a:off x="225262" y="1872008"/>
                <a:ext cx="5072296" cy="31139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in</m:t>
                          </m:r>
                        </m:e>
                        <m:lim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lim>
                      </m:limLow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9A82D1B-DD00-4EE1-BFC3-C66BAA156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2" y="1872008"/>
                <a:ext cx="5072296" cy="31139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00FF9CB1-8373-4E63-AAA8-5182337D3E2D}"/>
                  </a:ext>
                </a:extLst>
              </p:cNvPr>
              <p:cNvSpPr/>
              <p:nvPr/>
            </p:nvSpPr>
            <p:spPr>
              <a:xfrm>
                <a:off x="6044786" y="1872008"/>
                <a:ext cx="6147214" cy="3113984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in</m:t>
                          </m:r>
                        </m:e>
                        <m:lim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lim>
                      </m:limLow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𝝓</m:t>
                                  </m:r>
                                  <m:r>
                                    <a:rPr lang="en-CA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00FF9CB1-8373-4E63-AAA8-5182337D3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6" y="1872008"/>
                <a:ext cx="6147214" cy="31139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-to-the-left-silhouette_32536">
            <a:extLst>
              <a:ext uri="{FF2B5EF4-FFF2-40B4-BE49-F238E27FC236}">
                <a16:creationId xmlns:a16="http://schemas.microsoft.com/office/drawing/2014/main" id="{377F39AC-9C42-4435-B4DA-164079F2B5BE}"/>
              </a:ext>
            </a:extLst>
          </p:cNvPr>
          <p:cNvSpPr/>
          <p:nvPr/>
        </p:nvSpPr>
        <p:spPr>
          <a:xfrm rot="10800000">
            <a:off x="5309018" y="3193562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D250585-E8FC-470F-B17B-38D504ED6CA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>
            <a:extLst>
              <a:ext uri="{FF2B5EF4-FFF2-40B4-BE49-F238E27FC236}">
                <a16:creationId xmlns:a16="http://schemas.microsoft.com/office/drawing/2014/main" id="{93D1F739-CF16-4916-9013-F2F93BE9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06471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375842" y="1038458"/>
            <a:ext cx="174119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49287FB-C0CD-4B74-9C6E-0ECC168195DC}"/>
                  </a:ext>
                </a:extLst>
              </p:cNvPr>
              <p:cNvSpPr/>
              <p:nvPr/>
            </p:nvSpPr>
            <p:spPr>
              <a:xfrm>
                <a:off x="1837563" y="2303852"/>
                <a:ext cx="7600478" cy="889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49287FB-C0CD-4B74-9C6E-0ECC16819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63" y="2303852"/>
                <a:ext cx="7600478" cy="8893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E168DD-7E0C-43E2-AE93-DFC2EA3D495F}"/>
                  </a:ext>
                </a:extLst>
              </p:cNvPr>
              <p:cNvSpPr/>
              <p:nvPr/>
            </p:nvSpPr>
            <p:spPr>
              <a:xfrm>
                <a:off x="674205" y="4429669"/>
                <a:ext cx="10843590" cy="889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𝝓</m:t>
                          </m:r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𝝓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E168DD-7E0C-43E2-AE93-DFC2EA3D4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05" y="4429669"/>
                <a:ext cx="10843590" cy="889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-to-the-left-silhouette_32536">
            <a:extLst>
              <a:ext uri="{FF2B5EF4-FFF2-40B4-BE49-F238E27FC236}">
                <a16:creationId xmlns:a16="http://schemas.microsoft.com/office/drawing/2014/main" id="{0FC15ED6-A612-4DD7-9A2A-92355BD41014}"/>
              </a:ext>
            </a:extLst>
          </p:cNvPr>
          <p:cNvSpPr/>
          <p:nvPr/>
        </p:nvSpPr>
        <p:spPr>
          <a:xfrm rot="16200000">
            <a:off x="5520264" y="3634753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62C4124-8F12-4DFE-BC4E-3E2AFFDBA1E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4E1F85DF-2ADC-4AA5-B44D-B2CA7125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0962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3097F4F-52EF-4BB4-99A6-798B978E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39" y="2209800"/>
            <a:ext cx="8305800" cy="4648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952D36-E839-4C3D-8406-D3926C14E0F0}"/>
              </a:ext>
            </a:extLst>
          </p:cNvPr>
          <p:cNvSpPr/>
          <p:nvPr/>
        </p:nvSpPr>
        <p:spPr>
          <a:xfrm>
            <a:off x="349922" y="1134473"/>
            <a:ext cx="1045350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利用特征工程，增加特征个数，每个样本输入从低维空间投影到高维空间</a:t>
            </a:r>
            <a:r>
              <a:rPr lang="en-CA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低维空间分类困难数据，在高维空间变得分类容易</a:t>
            </a:r>
            <a:r>
              <a:rPr lang="en-CA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CA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592C65-7D62-4F50-B914-CF27481AF8F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1710307F-D217-4660-9DBD-535F7DF5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96658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79108" y="1250700"/>
                <a:ext cx="10898517" cy="321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特征工程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定义核函数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(kernel function)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的值等于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的表达式不是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表示扩展特征后第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个输入向量和第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个输入向量的内积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相比于计算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，计算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计算量降低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8" y="1250700"/>
                <a:ext cx="10898517" cy="3210366"/>
              </a:xfrm>
              <a:prstGeom prst="rect">
                <a:avLst/>
              </a:prstGeom>
              <a:blipFill>
                <a:blip r:embed="rId2"/>
                <a:stretch>
                  <a:fillRect l="-1174"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D15168-A30F-4030-B6D5-161E611BE91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63A19138-4DA4-4A0B-ABBC-46AE149D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349347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4E069CA-DACB-4BEF-9186-BE223B469B2C}"/>
                  </a:ext>
                </a:extLst>
              </p:cNvPr>
              <p:cNvSpPr/>
              <p:nvPr/>
            </p:nvSpPr>
            <p:spPr>
              <a:xfrm>
                <a:off x="1009849" y="1060485"/>
                <a:ext cx="9758366" cy="107249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的值等于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，但表达式不是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4E069CA-DACB-4BEF-9186-BE223B46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49" y="1060485"/>
                <a:ext cx="9758366" cy="10724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B1537C-A672-47A3-B9FC-0C93A2ACE918}"/>
              </a:ext>
            </a:extLst>
          </p:cNvPr>
          <p:cNvGrpSpPr/>
          <p:nvPr/>
        </p:nvGrpSpPr>
        <p:grpSpPr>
          <a:xfrm>
            <a:off x="235216" y="2871227"/>
            <a:ext cx="6516297" cy="1577085"/>
            <a:chOff x="2559316" y="2871227"/>
            <a:chExt cx="6516297" cy="1577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CB345D4-6E29-41B9-9C8E-A2FC624523BC}"/>
                    </a:ext>
                  </a:extLst>
                </p:cNvPr>
                <p:cNvSpPr/>
                <p:nvPr/>
              </p:nvSpPr>
              <p:spPr>
                <a:xfrm>
                  <a:off x="4584771" y="2871227"/>
                  <a:ext cx="116063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CB345D4-6E29-41B9-9C8E-A2FC6245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771" y="2871227"/>
                  <a:ext cx="1160639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AED6942-9B48-4110-83A4-790A78B62C34}"/>
                    </a:ext>
                  </a:extLst>
                </p:cNvPr>
                <p:cNvSpPr/>
                <p:nvPr/>
              </p:nvSpPr>
              <p:spPr>
                <a:xfrm>
                  <a:off x="2559316" y="2871227"/>
                  <a:ext cx="58586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AED6942-9B48-4110-83A4-790A78B62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316" y="2871227"/>
                  <a:ext cx="585866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5F5B7E-8B5F-4E70-A34C-75FD72CE37F9}"/>
                    </a:ext>
                  </a:extLst>
                </p:cNvPr>
                <p:cNvSpPr/>
                <p:nvPr/>
              </p:nvSpPr>
              <p:spPr>
                <a:xfrm>
                  <a:off x="4584771" y="3890402"/>
                  <a:ext cx="1160767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5F5B7E-8B5F-4E70-A34C-75FD72CE3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771" y="3890402"/>
                  <a:ext cx="1160767" cy="5579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00E38CA-821B-4F8B-8982-D36C3B795404}"/>
                    </a:ext>
                  </a:extLst>
                </p:cNvPr>
                <p:cNvSpPr/>
                <p:nvPr/>
              </p:nvSpPr>
              <p:spPr>
                <a:xfrm>
                  <a:off x="2559316" y="3890402"/>
                  <a:ext cx="588494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00E38CA-821B-4F8B-8982-D36C3B795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316" y="3890402"/>
                  <a:ext cx="588494" cy="5579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6B08361-C6F1-43EC-8A9C-79B5D8C32BA0}"/>
                    </a:ext>
                  </a:extLst>
                </p:cNvPr>
                <p:cNvSpPr/>
                <p:nvPr/>
              </p:nvSpPr>
              <p:spPr>
                <a:xfrm>
                  <a:off x="6837500" y="3394447"/>
                  <a:ext cx="2238113" cy="566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𝝓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6B08361-C6F1-43EC-8A9C-79B5D8C32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500" y="3394447"/>
                  <a:ext cx="2238113" cy="5668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F4AE0DA-D18B-4E4E-99CB-FBDC5CADBF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3220658"/>
              <a:ext cx="1372218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4CE99F7-A5BF-4DA9-A5CB-945E642F32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4169357"/>
              <a:ext cx="1372218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79039BAE-D162-440B-B694-600C68054E1E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5745410" y="3132837"/>
              <a:ext cx="1092090" cy="545021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98FC3D6-921B-4D2B-93C7-452354FE3A0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745538" y="3802182"/>
              <a:ext cx="1091962" cy="367175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06B7C45-AE96-428F-AD7C-F3ADBC3A689E}"/>
              </a:ext>
            </a:extLst>
          </p:cNvPr>
          <p:cNvGrpSpPr/>
          <p:nvPr/>
        </p:nvGrpSpPr>
        <p:grpSpPr>
          <a:xfrm>
            <a:off x="232588" y="5058724"/>
            <a:ext cx="6470257" cy="1577085"/>
            <a:chOff x="2556688" y="5058724"/>
            <a:chExt cx="6470257" cy="1577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AACD64C-E2E3-4DCF-A557-9CC5B7E3D90F}"/>
                    </a:ext>
                  </a:extLst>
                </p:cNvPr>
                <p:cNvSpPr/>
                <p:nvPr/>
              </p:nvSpPr>
              <p:spPr>
                <a:xfrm>
                  <a:off x="2556688" y="5058724"/>
                  <a:ext cx="58586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AACD64C-E2E3-4DCF-A557-9CC5B7E3D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688" y="5058724"/>
                  <a:ext cx="585866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E5E9F6F-954A-4A83-9D2C-8A0B1AB7307F}"/>
                    </a:ext>
                  </a:extLst>
                </p:cNvPr>
                <p:cNvSpPr/>
                <p:nvPr/>
              </p:nvSpPr>
              <p:spPr>
                <a:xfrm>
                  <a:off x="2556688" y="6077899"/>
                  <a:ext cx="588494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E5E9F6F-954A-4A83-9D2C-8A0B1AB73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688" y="6077899"/>
                  <a:ext cx="588494" cy="5579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393615-7708-4D8F-AC41-2139F224C36D}"/>
                    </a:ext>
                  </a:extLst>
                </p:cNvPr>
                <p:cNvSpPr/>
                <p:nvPr/>
              </p:nvSpPr>
              <p:spPr>
                <a:xfrm>
                  <a:off x="7399320" y="5694187"/>
                  <a:ext cx="1627625" cy="588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393615-7708-4D8F-AC41-2139F224C3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320" y="5694187"/>
                  <a:ext cx="1627625" cy="58875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8E1E6A0-C5F3-48B6-B2C2-992E9DB9291C}"/>
                </a:ext>
              </a:extLst>
            </p:cNvPr>
            <p:cNvCxnSpPr>
              <a:cxnSpLocks/>
            </p:cNvCxnSpPr>
            <p:nvPr/>
          </p:nvCxnSpPr>
          <p:spPr>
            <a:xfrm>
              <a:off x="3142554" y="5411408"/>
              <a:ext cx="4256766" cy="458402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BE39BB9-5B0A-4064-B31A-FF3FA06B7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554" y="6077899"/>
              <a:ext cx="4256766" cy="390784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01452471-89A6-423E-A0E7-AD526FE4A08B}"/>
              </a:ext>
            </a:extLst>
          </p:cNvPr>
          <p:cNvSpPr txBox="1"/>
          <p:nvPr/>
        </p:nvSpPr>
        <p:spPr>
          <a:xfrm>
            <a:off x="5648325" y="295751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4CE5277-8234-4D67-849A-258A8CD12B60}"/>
                  </a:ext>
                </a:extLst>
              </p:cNvPr>
              <p:cNvSpPr txBox="1"/>
              <p:nvPr/>
            </p:nvSpPr>
            <p:spPr>
              <a:xfrm>
                <a:off x="6770303" y="3143570"/>
                <a:ext cx="5421697" cy="318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①计算扩展特征</a:t>
                </a:r>
                <a14:m>
                  <m:oMath xmlns:m="http://schemas.openxmlformats.org/officeDocument/2006/math"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②计算扩展特征的内积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直接计算核函数值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A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4CE5277-8234-4D67-849A-258A8CD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03" y="3143570"/>
                <a:ext cx="5421697" cy="3180294"/>
              </a:xfrm>
              <a:prstGeom prst="rect">
                <a:avLst/>
              </a:prstGeom>
              <a:blipFill>
                <a:blip r:embed="rId29"/>
                <a:stretch>
                  <a:fillRect l="-2025" t="-2303" b="-23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10C51D6-7DC6-4E36-AFA5-DA6C5275C07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D6EE25CB-5CA1-48AA-AD5C-BE5BC9C9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684788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B1537C-A672-47A3-B9FC-0C93A2ACE918}"/>
              </a:ext>
            </a:extLst>
          </p:cNvPr>
          <p:cNvGrpSpPr/>
          <p:nvPr/>
        </p:nvGrpSpPr>
        <p:grpSpPr>
          <a:xfrm>
            <a:off x="235216" y="975752"/>
            <a:ext cx="6516297" cy="1577085"/>
            <a:chOff x="2559316" y="2871227"/>
            <a:chExt cx="6516297" cy="1577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CB345D4-6E29-41B9-9C8E-A2FC624523BC}"/>
                    </a:ext>
                  </a:extLst>
                </p:cNvPr>
                <p:cNvSpPr/>
                <p:nvPr/>
              </p:nvSpPr>
              <p:spPr>
                <a:xfrm>
                  <a:off x="4584771" y="2871227"/>
                  <a:ext cx="116063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CB345D4-6E29-41B9-9C8E-A2FC6245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771" y="2871227"/>
                  <a:ext cx="1160639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AED6942-9B48-4110-83A4-790A78B62C34}"/>
                    </a:ext>
                  </a:extLst>
                </p:cNvPr>
                <p:cNvSpPr/>
                <p:nvPr/>
              </p:nvSpPr>
              <p:spPr>
                <a:xfrm>
                  <a:off x="2559316" y="2871227"/>
                  <a:ext cx="58586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AED6942-9B48-4110-83A4-790A78B62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316" y="2871227"/>
                  <a:ext cx="58586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5F5B7E-8B5F-4E70-A34C-75FD72CE37F9}"/>
                    </a:ext>
                  </a:extLst>
                </p:cNvPr>
                <p:cNvSpPr/>
                <p:nvPr/>
              </p:nvSpPr>
              <p:spPr>
                <a:xfrm>
                  <a:off x="4584771" y="3890402"/>
                  <a:ext cx="1160767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5F5B7E-8B5F-4E70-A34C-75FD72CE3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771" y="3890402"/>
                  <a:ext cx="1160767" cy="557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00E38CA-821B-4F8B-8982-D36C3B795404}"/>
                    </a:ext>
                  </a:extLst>
                </p:cNvPr>
                <p:cNvSpPr/>
                <p:nvPr/>
              </p:nvSpPr>
              <p:spPr>
                <a:xfrm>
                  <a:off x="2559316" y="3890402"/>
                  <a:ext cx="588494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00E38CA-821B-4F8B-8982-D36C3B795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316" y="3890402"/>
                  <a:ext cx="588494" cy="557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6B08361-C6F1-43EC-8A9C-79B5D8C32BA0}"/>
                    </a:ext>
                  </a:extLst>
                </p:cNvPr>
                <p:cNvSpPr/>
                <p:nvPr/>
              </p:nvSpPr>
              <p:spPr>
                <a:xfrm>
                  <a:off x="6837500" y="3394447"/>
                  <a:ext cx="2238113" cy="566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𝝓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6B08361-C6F1-43EC-8A9C-79B5D8C32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500" y="3394447"/>
                  <a:ext cx="2238113" cy="5668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F4AE0DA-D18B-4E4E-99CB-FBDC5CADBF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3220658"/>
              <a:ext cx="1372218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4CE99F7-A5BF-4DA9-A5CB-945E642F32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4169357"/>
              <a:ext cx="1372218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79039BAE-D162-440B-B694-600C68054E1E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5745410" y="3132837"/>
              <a:ext cx="1092090" cy="545021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98FC3D6-921B-4D2B-93C7-452354FE3A0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745538" y="3802182"/>
              <a:ext cx="1091962" cy="367175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4CE5277-8234-4D67-849A-258A8CD12B60}"/>
                  </a:ext>
                </a:extLst>
              </p:cNvPr>
              <p:cNvSpPr txBox="1"/>
              <p:nvPr/>
            </p:nvSpPr>
            <p:spPr>
              <a:xfrm>
                <a:off x="6925210" y="1207067"/>
                <a:ext cx="5400140" cy="1118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①计算扩展特征</a:t>
                </a:r>
                <a14:m>
                  <m:oMath xmlns:m="http://schemas.openxmlformats.org/officeDocument/2006/math"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②计算扩展特征的内积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4CE5277-8234-4D67-849A-258A8CD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210" y="1207067"/>
                <a:ext cx="5400140" cy="1118961"/>
              </a:xfrm>
              <a:prstGeom prst="rect">
                <a:avLst/>
              </a:prstGeom>
              <a:blipFill>
                <a:blip r:embed="rId9"/>
                <a:stretch>
                  <a:fillRect l="-2032" t="-5978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8257219-3F35-4301-A802-7E6B7680B77D}"/>
              </a:ext>
            </a:extLst>
          </p:cNvPr>
          <p:cNvSpPr/>
          <p:nvPr/>
        </p:nvSpPr>
        <p:spPr>
          <a:xfrm>
            <a:off x="1666874" y="3124337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652394-5748-479E-842B-FE446AF595E9}"/>
              </a:ext>
            </a:extLst>
          </p:cNvPr>
          <p:cNvSpPr/>
          <p:nvPr/>
        </p:nvSpPr>
        <p:spPr>
          <a:xfrm>
            <a:off x="1666874" y="5400812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40C77B-F9E2-4761-B380-6370F44EDFF5}"/>
              </a:ext>
            </a:extLst>
          </p:cNvPr>
          <p:cNvCxnSpPr>
            <a:cxnSpLocks/>
          </p:cNvCxnSpPr>
          <p:nvPr/>
        </p:nvCxnSpPr>
        <p:spPr>
          <a:xfrm>
            <a:off x="2049092" y="3531319"/>
            <a:ext cx="1372218" cy="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BD22905-A50A-4B31-A6F2-0453FDFC5027}"/>
              </a:ext>
            </a:extLst>
          </p:cNvPr>
          <p:cNvCxnSpPr>
            <a:cxnSpLocks/>
          </p:cNvCxnSpPr>
          <p:nvPr/>
        </p:nvCxnSpPr>
        <p:spPr>
          <a:xfrm>
            <a:off x="2049092" y="5858012"/>
            <a:ext cx="1372218" cy="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ECCD339-175A-4B62-BFE1-F3C0B0D80049}"/>
              </a:ext>
            </a:extLst>
          </p:cNvPr>
          <p:cNvSpPr/>
          <p:nvPr/>
        </p:nvSpPr>
        <p:spPr>
          <a:xfrm>
            <a:off x="4353524" y="2807419"/>
            <a:ext cx="143493" cy="1828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F68EFE-5DBB-40C1-BCBC-3533152C3AA7}"/>
              </a:ext>
            </a:extLst>
          </p:cNvPr>
          <p:cNvSpPr/>
          <p:nvPr/>
        </p:nvSpPr>
        <p:spPr>
          <a:xfrm>
            <a:off x="4359213" y="4874344"/>
            <a:ext cx="143493" cy="1828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88AF2EF-1B78-4EE2-9526-88B5CFD41904}"/>
              </a:ext>
            </a:extLst>
          </p:cNvPr>
          <p:cNvCxnSpPr>
            <a:cxnSpLocks/>
          </p:cNvCxnSpPr>
          <p:nvPr/>
        </p:nvCxnSpPr>
        <p:spPr>
          <a:xfrm>
            <a:off x="4773860" y="3531319"/>
            <a:ext cx="1579315" cy="1031156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18AF6A-86F9-4886-8145-086D274A4EE9}"/>
              </a:ext>
            </a:extLst>
          </p:cNvPr>
          <p:cNvCxnSpPr>
            <a:cxnSpLocks/>
          </p:cNvCxnSpPr>
          <p:nvPr/>
        </p:nvCxnSpPr>
        <p:spPr>
          <a:xfrm flipV="1">
            <a:off x="4773988" y="4874344"/>
            <a:ext cx="1579187" cy="98367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28F2FA-4784-430A-9855-52365D830E67}"/>
                  </a:ext>
                </a:extLst>
              </p:cNvPr>
              <p:cNvSpPr txBox="1"/>
              <p:nvPr/>
            </p:nvSpPr>
            <p:spPr>
              <a:xfrm>
                <a:off x="6624457" y="4422560"/>
                <a:ext cx="22682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           ,           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28F2FA-4784-430A-9855-52365D83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57" y="4422560"/>
                <a:ext cx="226824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4BC6A58A-67C2-4E96-A298-5D3DD8BA4579}"/>
              </a:ext>
            </a:extLst>
          </p:cNvPr>
          <p:cNvSpPr/>
          <p:nvPr/>
        </p:nvSpPr>
        <p:spPr>
          <a:xfrm>
            <a:off x="7227640" y="3754381"/>
            <a:ext cx="143493" cy="1828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9E12CBE-5622-4F3D-B7DF-B1744430D283}"/>
              </a:ext>
            </a:extLst>
          </p:cNvPr>
          <p:cNvSpPr/>
          <p:nvPr/>
        </p:nvSpPr>
        <p:spPr>
          <a:xfrm>
            <a:off x="8173851" y="3754381"/>
            <a:ext cx="143493" cy="1828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9E6AA73-12EC-44A4-9C72-251A00CE4EFF}"/>
                  </a:ext>
                </a:extLst>
              </p:cNvPr>
              <p:cNvSpPr/>
              <p:nvPr/>
            </p:nvSpPr>
            <p:spPr>
              <a:xfrm>
                <a:off x="1031872" y="3269709"/>
                <a:ext cx="585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9E6AA73-12EC-44A4-9C72-251A00CE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72" y="3269709"/>
                <a:ext cx="58586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8C2C620-6D0C-4620-869E-D9906750148D}"/>
                  </a:ext>
                </a:extLst>
              </p:cNvPr>
              <p:cNvSpPr/>
              <p:nvPr/>
            </p:nvSpPr>
            <p:spPr>
              <a:xfrm>
                <a:off x="991647" y="5509789"/>
                <a:ext cx="5884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8C2C620-6D0C-4620-869E-D99067501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47" y="5509789"/>
                <a:ext cx="588494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A13E0EF-3FBE-4D80-AACD-A3D2B3E4BA87}"/>
                  </a:ext>
                </a:extLst>
              </p:cNvPr>
              <p:cNvSpPr/>
              <p:nvPr/>
            </p:nvSpPr>
            <p:spPr>
              <a:xfrm>
                <a:off x="3317114" y="3231161"/>
                <a:ext cx="1160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A13E0EF-3FBE-4D80-AACD-A3D2B3E4B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114" y="3231161"/>
                <a:ext cx="11606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D4BCFFB-9DDD-4D2A-B829-16A333D8267F}"/>
                  </a:ext>
                </a:extLst>
              </p:cNvPr>
              <p:cNvSpPr/>
              <p:nvPr/>
            </p:nvSpPr>
            <p:spPr>
              <a:xfrm>
                <a:off x="3340841" y="5553963"/>
                <a:ext cx="116076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D4BCFFB-9DDD-4D2A-B829-16A333D82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41" y="5553963"/>
                <a:ext cx="1160767" cy="557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4E259D0-B30B-4FB4-8B8D-DC432A3E7797}"/>
                  </a:ext>
                </a:extLst>
              </p:cNvPr>
              <p:cNvSpPr/>
              <p:nvPr/>
            </p:nvSpPr>
            <p:spPr>
              <a:xfrm>
                <a:off x="6790813" y="5598043"/>
                <a:ext cx="1160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4E259D0-B30B-4FB4-8B8D-DC432A3E7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13" y="5598043"/>
                <a:ext cx="116063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C790291-5A1E-4B98-A638-C9E4A2EEBC8B}"/>
                  </a:ext>
                </a:extLst>
              </p:cNvPr>
              <p:cNvSpPr/>
              <p:nvPr/>
            </p:nvSpPr>
            <p:spPr>
              <a:xfrm>
                <a:off x="7951452" y="5598043"/>
                <a:ext cx="116076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C790291-5A1E-4B98-A638-C9E4A2EEB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52" y="5598043"/>
                <a:ext cx="1160767" cy="5579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C232BF6-BE5E-4BB4-9C14-70D821687E2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>
            <a:extLst>
              <a:ext uri="{FF2B5EF4-FFF2-40B4-BE49-F238E27FC236}">
                <a16:creationId xmlns:a16="http://schemas.microsoft.com/office/drawing/2014/main" id="{0C0FE7B0-C472-4F44-A628-ECB3218D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60686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>
            <a:extLst>
              <a:ext uri="{FF2B5EF4-FFF2-40B4-BE49-F238E27FC236}">
                <a16:creationId xmlns:a16="http://schemas.microsoft.com/office/drawing/2014/main" id="{CD37D451-911A-4E48-B5A9-509308C65F52}"/>
              </a:ext>
            </a:extLst>
          </p:cNvPr>
          <p:cNvSpPr/>
          <p:nvPr/>
        </p:nvSpPr>
        <p:spPr>
          <a:xfrm>
            <a:off x="9924237" y="4246434"/>
            <a:ext cx="1033272" cy="103304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63135606-957D-4DC9-8074-5EC2230FF0B1}"/>
              </a:ext>
            </a:extLst>
          </p:cNvPr>
          <p:cNvSpPr>
            <a:spLocks noChangeAspect="1"/>
          </p:cNvSpPr>
          <p:nvPr/>
        </p:nvSpPr>
        <p:spPr>
          <a:xfrm>
            <a:off x="8789822" y="3828353"/>
            <a:ext cx="1006062" cy="100584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50AC70E3-F514-4C62-9164-AF1A55BE8D94}"/>
              </a:ext>
            </a:extLst>
          </p:cNvPr>
          <p:cNvSpPr/>
          <p:nvPr/>
        </p:nvSpPr>
        <p:spPr>
          <a:xfrm>
            <a:off x="10067628" y="2225004"/>
            <a:ext cx="1033272" cy="103304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BD1D4462-5B21-461C-A91A-7DC9EF4B6133}"/>
              </a:ext>
            </a:extLst>
          </p:cNvPr>
          <p:cNvSpPr/>
          <p:nvPr/>
        </p:nvSpPr>
        <p:spPr>
          <a:xfrm>
            <a:off x="5920812" y="2213342"/>
            <a:ext cx="1033272" cy="103304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345990A-EA8B-46BC-9FE5-27EF1C2BBF01}"/>
              </a:ext>
            </a:extLst>
          </p:cNvPr>
          <p:cNvSpPr/>
          <p:nvPr/>
        </p:nvSpPr>
        <p:spPr>
          <a:xfrm>
            <a:off x="1571497" y="4253567"/>
            <a:ext cx="1033272" cy="103304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F11AC28-4141-4CB0-A63E-98CD5F694CBD}"/>
              </a:ext>
            </a:extLst>
          </p:cNvPr>
          <p:cNvSpPr>
            <a:spLocks noChangeAspect="1"/>
          </p:cNvSpPr>
          <p:nvPr/>
        </p:nvSpPr>
        <p:spPr>
          <a:xfrm>
            <a:off x="428569" y="3793567"/>
            <a:ext cx="1006062" cy="100584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4" y="1018321"/>
            <a:ext cx="6635048" cy="70148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哪个分类边界最好？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48134EA3-C2F9-4A28-ABA6-A2C8803D8874}"/>
              </a:ext>
            </a:extLst>
          </p:cNvPr>
          <p:cNvSpPr>
            <a:spLocks noChangeAspect="1"/>
          </p:cNvSpPr>
          <p:nvPr/>
        </p:nvSpPr>
        <p:spPr>
          <a:xfrm>
            <a:off x="475031" y="3238040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D79DB31D-A326-4100-A7F5-A667D5E97102}"/>
              </a:ext>
            </a:extLst>
          </p:cNvPr>
          <p:cNvSpPr>
            <a:spLocks noChangeAspect="1"/>
          </p:cNvSpPr>
          <p:nvPr/>
        </p:nvSpPr>
        <p:spPr>
          <a:xfrm>
            <a:off x="415266" y="4391451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F70FBBA5-F1C5-46AA-9A5E-8D911996C8D1}"/>
              </a:ext>
            </a:extLst>
          </p:cNvPr>
          <p:cNvSpPr>
            <a:spLocks noChangeAspect="1"/>
          </p:cNvSpPr>
          <p:nvPr/>
        </p:nvSpPr>
        <p:spPr>
          <a:xfrm>
            <a:off x="2207604" y="2686192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AC8BABD3-17C7-4BC7-B026-7D2EBA590082}"/>
              </a:ext>
            </a:extLst>
          </p:cNvPr>
          <p:cNvSpPr>
            <a:spLocks noChangeAspect="1"/>
          </p:cNvSpPr>
          <p:nvPr/>
        </p:nvSpPr>
        <p:spPr>
          <a:xfrm>
            <a:off x="901996" y="4264552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6ADE2107-263B-4A34-AD38-E6068382BE83}"/>
              </a:ext>
            </a:extLst>
          </p:cNvPr>
          <p:cNvSpPr>
            <a:spLocks noChangeAspect="1"/>
          </p:cNvSpPr>
          <p:nvPr/>
        </p:nvSpPr>
        <p:spPr>
          <a:xfrm>
            <a:off x="3466128" y="4966375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0F8C29D1-C0D2-482C-835E-2FC1592EBD3F}"/>
              </a:ext>
            </a:extLst>
          </p:cNvPr>
          <p:cNvSpPr>
            <a:spLocks noChangeAspect="1"/>
          </p:cNvSpPr>
          <p:nvPr/>
        </p:nvSpPr>
        <p:spPr>
          <a:xfrm>
            <a:off x="1855031" y="5309158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5BB8DDE1-9181-4AF0-9857-95474195F287}"/>
              </a:ext>
            </a:extLst>
          </p:cNvPr>
          <p:cNvSpPr>
            <a:spLocks noChangeAspect="1"/>
          </p:cNvSpPr>
          <p:nvPr/>
        </p:nvSpPr>
        <p:spPr>
          <a:xfrm>
            <a:off x="2088075" y="5052556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304E325B-526A-42D7-A4D2-8C747061B226}"/>
              </a:ext>
            </a:extLst>
          </p:cNvPr>
          <p:cNvSpPr>
            <a:spLocks noChangeAspect="1"/>
          </p:cNvSpPr>
          <p:nvPr/>
        </p:nvSpPr>
        <p:spPr>
          <a:xfrm>
            <a:off x="2042972" y="4711408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E93CDC6B-9E91-4FA0-9F9D-7B311F5DA6C9}"/>
              </a:ext>
            </a:extLst>
          </p:cNvPr>
          <p:cNvSpPr>
            <a:spLocks noChangeAspect="1"/>
          </p:cNvSpPr>
          <p:nvPr/>
        </p:nvSpPr>
        <p:spPr>
          <a:xfrm>
            <a:off x="2336039" y="4721564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B34802A-40CC-4BAF-ADD0-FCA8FEBE602A}"/>
              </a:ext>
            </a:extLst>
          </p:cNvPr>
          <p:cNvCxnSpPr>
            <a:cxnSpLocks/>
          </p:cNvCxnSpPr>
          <p:nvPr/>
        </p:nvCxnSpPr>
        <p:spPr>
          <a:xfrm flipH="1">
            <a:off x="304225" y="2685271"/>
            <a:ext cx="2616276" cy="2630784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8E399E53-66D2-4BEC-ADF4-3FFE35742345}"/>
              </a:ext>
            </a:extLst>
          </p:cNvPr>
          <p:cNvSpPr>
            <a:spLocks noChangeAspect="1"/>
          </p:cNvSpPr>
          <p:nvPr/>
        </p:nvSpPr>
        <p:spPr>
          <a:xfrm>
            <a:off x="2977904" y="5197030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A003571D-CDF6-4C35-B085-DB2CCC053CFD}"/>
              </a:ext>
            </a:extLst>
          </p:cNvPr>
          <p:cNvSpPr>
            <a:spLocks noChangeAspect="1"/>
          </p:cNvSpPr>
          <p:nvPr/>
        </p:nvSpPr>
        <p:spPr>
          <a:xfrm>
            <a:off x="2678742" y="5338098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8BE801C7-8F15-4CA9-8E33-ED3E6753193B}"/>
              </a:ext>
            </a:extLst>
          </p:cNvPr>
          <p:cNvSpPr>
            <a:spLocks noChangeAspect="1"/>
          </p:cNvSpPr>
          <p:nvPr/>
        </p:nvSpPr>
        <p:spPr>
          <a:xfrm>
            <a:off x="2625368" y="4959634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51545372-35A9-40D6-9A8D-1909BDCFE33E}"/>
              </a:ext>
            </a:extLst>
          </p:cNvPr>
          <p:cNvSpPr>
            <a:spLocks noChangeAspect="1"/>
          </p:cNvSpPr>
          <p:nvPr/>
        </p:nvSpPr>
        <p:spPr>
          <a:xfrm>
            <a:off x="3500316" y="3584696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448B92B9-ADCA-4DA2-B62B-2120F78F6236}"/>
              </a:ext>
            </a:extLst>
          </p:cNvPr>
          <p:cNvSpPr>
            <a:spLocks noChangeAspect="1"/>
          </p:cNvSpPr>
          <p:nvPr/>
        </p:nvSpPr>
        <p:spPr>
          <a:xfrm>
            <a:off x="3121035" y="4455872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7978E155-C9EA-4A78-9BF7-7A3EC09D59F2}"/>
              </a:ext>
            </a:extLst>
          </p:cNvPr>
          <p:cNvSpPr>
            <a:spLocks noChangeAspect="1"/>
          </p:cNvSpPr>
          <p:nvPr/>
        </p:nvSpPr>
        <p:spPr>
          <a:xfrm>
            <a:off x="3407711" y="4364623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319F5F89-8158-40F9-A688-7F59850BBA92}"/>
              </a:ext>
            </a:extLst>
          </p:cNvPr>
          <p:cNvSpPr>
            <a:spLocks noChangeAspect="1"/>
          </p:cNvSpPr>
          <p:nvPr/>
        </p:nvSpPr>
        <p:spPr>
          <a:xfrm>
            <a:off x="2894208" y="4105348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52E93A40-44EB-4B12-BFFC-97ECECD7E10E}"/>
              </a:ext>
            </a:extLst>
          </p:cNvPr>
          <p:cNvSpPr>
            <a:spLocks noChangeAspect="1"/>
          </p:cNvSpPr>
          <p:nvPr/>
        </p:nvSpPr>
        <p:spPr>
          <a:xfrm>
            <a:off x="2613102" y="4643271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1B91A52F-B530-45FB-B5B5-FDD79791269D}"/>
              </a:ext>
            </a:extLst>
          </p:cNvPr>
          <p:cNvSpPr>
            <a:spLocks noChangeAspect="1"/>
          </p:cNvSpPr>
          <p:nvPr/>
        </p:nvSpPr>
        <p:spPr>
          <a:xfrm>
            <a:off x="3227251" y="4015656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3561BF39-6AB0-4175-978D-F5FD15A7B9F5}"/>
              </a:ext>
            </a:extLst>
          </p:cNvPr>
          <p:cNvSpPr>
            <a:spLocks noChangeAspect="1"/>
          </p:cNvSpPr>
          <p:nvPr/>
        </p:nvSpPr>
        <p:spPr>
          <a:xfrm>
            <a:off x="2965802" y="4803380"/>
            <a:ext cx="119529" cy="11952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流程图: 接点 99">
            <a:extLst>
              <a:ext uri="{FF2B5EF4-FFF2-40B4-BE49-F238E27FC236}">
                <a16:creationId xmlns:a16="http://schemas.microsoft.com/office/drawing/2014/main" id="{0ECE19E6-AD93-43ED-9F51-CBB3589A4FCD}"/>
              </a:ext>
            </a:extLst>
          </p:cNvPr>
          <p:cNvSpPr>
            <a:spLocks noChangeAspect="1"/>
          </p:cNvSpPr>
          <p:nvPr/>
        </p:nvSpPr>
        <p:spPr>
          <a:xfrm>
            <a:off x="1633748" y="3179526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1" name="流程图: 接点 100">
            <a:extLst>
              <a:ext uri="{FF2B5EF4-FFF2-40B4-BE49-F238E27FC236}">
                <a16:creationId xmlns:a16="http://schemas.microsoft.com/office/drawing/2014/main" id="{DCEEA69E-BA54-4481-9043-D82B39D31E5F}"/>
              </a:ext>
            </a:extLst>
          </p:cNvPr>
          <p:cNvSpPr>
            <a:spLocks noChangeAspect="1"/>
          </p:cNvSpPr>
          <p:nvPr/>
        </p:nvSpPr>
        <p:spPr>
          <a:xfrm>
            <a:off x="1273440" y="3321800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2" name="流程图: 接点 101">
            <a:extLst>
              <a:ext uri="{FF2B5EF4-FFF2-40B4-BE49-F238E27FC236}">
                <a16:creationId xmlns:a16="http://schemas.microsoft.com/office/drawing/2014/main" id="{869F6E20-30BB-42AD-9C86-B624B756FB07}"/>
              </a:ext>
            </a:extLst>
          </p:cNvPr>
          <p:cNvSpPr>
            <a:spLocks noChangeAspect="1"/>
          </p:cNvSpPr>
          <p:nvPr/>
        </p:nvSpPr>
        <p:spPr>
          <a:xfrm>
            <a:off x="793401" y="3436801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3" name="流程图: 接点 102">
            <a:extLst>
              <a:ext uri="{FF2B5EF4-FFF2-40B4-BE49-F238E27FC236}">
                <a16:creationId xmlns:a16="http://schemas.microsoft.com/office/drawing/2014/main" id="{2DC3192D-D012-4191-B9C5-C9D58795DED6}"/>
              </a:ext>
            </a:extLst>
          </p:cNvPr>
          <p:cNvSpPr>
            <a:spLocks noChangeAspect="1"/>
          </p:cNvSpPr>
          <p:nvPr/>
        </p:nvSpPr>
        <p:spPr>
          <a:xfrm>
            <a:off x="1370669" y="3008928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4" name="流程图: 接点 103">
            <a:extLst>
              <a:ext uri="{FF2B5EF4-FFF2-40B4-BE49-F238E27FC236}">
                <a16:creationId xmlns:a16="http://schemas.microsoft.com/office/drawing/2014/main" id="{C575D300-77AC-43EC-97D5-03DABD567281}"/>
              </a:ext>
            </a:extLst>
          </p:cNvPr>
          <p:cNvSpPr>
            <a:spLocks noChangeAspect="1"/>
          </p:cNvSpPr>
          <p:nvPr/>
        </p:nvSpPr>
        <p:spPr>
          <a:xfrm>
            <a:off x="487966" y="4084646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5" name="流程图: 接点 104">
            <a:extLst>
              <a:ext uri="{FF2B5EF4-FFF2-40B4-BE49-F238E27FC236}">
                <a16:creationId xmlns:a16="http://schemas.microsoft.com/office/drawing/2014/main" id="{1EC5C418-51E5-4047-B54F-90087B7E3BBF}"/>
              </a:ext>
            </a:extLst>
          </p:cNvPr>
          <p:cNvSpPr>
            <a:spLocks noChangeAspect="1"/>
          </p:cNvSpPr>
          <p:nvPr/>
        </p:nvSpPr>
        <p:spPr>
          <a:xfrm>
            <a:off x="1011108" y="2626427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75EFA47-4AD3-457A-9304-176DEA7BECFE}"/>
              </a:ext>
            </a:extLst>
          </p:cNvPr>
          <p:cNvSpPr>
            <a:spLocks noChangeAspect="1"/>
          </p:cNvSpPr>
          <p:nvPr/>
        </p:nvSpPr>
        <p:spPr>
          <a:xfrm>
            <a:off x="1130637" y="3809249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7" name="流程图: 接点 106">
            <a:extLst>
              <a:ext uri="{FF2B5EF4-FFF2-40B4-BE49-F238E27FC236}">
                <a16:creationId xmlns:a16="http://schemas.microsoft.com/office/drawing/2014/main" id="{D12BC656-AA84-4282-ABDD-AA147A1CC0A5}"/>
              </a:ext>
            </a:extLst>
          </p:cNvPr>
          <p:cNvSpPr>
            <a:spLocks noChangeAspect="1"/>
          </p:cNvSpPr>
          <p:nvPr/>
        </p:nvSpPr>
        <p:spPr>
          <a:xfrm>
            <a:off x="746079" y="3029392"/>
            <a:ext cx="119529" cy="119529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475F9D7-F324-4991-B181-29A0AC9D0058}"/>
              </a:ext>
            </a:extLst>
          </p:cNvPr>
          <p:cNvCxnSpPr>
            <a:cxnSpLocks/>
          </p:cNvCxnSpPr>
          <p:nvPr/>
        </p:nvCxnSpPr>
        <p:spPr>
          <a:xfrm flipH="1">
            <a:off x="487966" y="3148922"/>
            <a:ext cx="3131879" cy="2615606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9591E2-C1BB-4E57-830B-6B8E02831C62}"/>
              </a:ext>
            </a:extLst>
          </p:cNvPr>
          <p:cNvGrpSpPr>
            <a:grpSpLocks noChangeAspect="1"/>
          </p:cNvGrpSpPr>
          <p:nvPr/>
        </p:nvGrpSpPr>
        <p:grpSpPr>
          <a:xfrm>
            <a:off x="4576166" y="2467253"/>
            <a:ext cx="3204579" cy="3258551"/>
            <a:chOff x="3828676" y="2459904"/>
            <a:chExt cx="3826747" cy="3891200"/>
          </a:xfrm>
        </p:grpSpPr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BA519734-B801-4A71-BBD7-931EB4F6D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0044" y="338034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3411FEDA-A0F0-453A-89EA-2B6C11F5B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8676" y="475768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BBECE7D3-2576-47A2-BC34-B0FAC571A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8996" y="272135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8" name="流程图: 接点 47">
              <a:extLst>
                <a:ext uri="{FF2B5EF4-FFF2-40B4-BE49-F238E27FC236}">
                  <a16:creationId xmlns:a16="http://schemas.microsoft.com/office/drawing/2014/main" id="{40A9432F-7BBA-4E02-913E-6B5040C41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9904" y="46061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5398B4E7-57B0-46BD-974A-6A11294B72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1862" y="544423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BEE29E3F-6B0A-4C52-B3C4-51E1DEAFB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971" y="585356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流程图: 接点 50">
              <a:extLst>
                <a:ext uri="{FF2B5EF4-FFF2-40B4-BE49-F238E27FC236}">
                  <a16:creationId xmlns:a16="http://schemas.microsoft.com/office/drawing/2014/main" id="{2AA4A99D-CF7B-4976-B1C6-727BE7A4EE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6260" y="554714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2" name="流程图: 接点 51">
              <a:extLst>
                <a:ext uri="{FF2B5EF4-FFF2-40B4-BE49-F238E27FC236}">
                  <a16:creationId xmlns:a16="http://schemas.microsoft.com/office/drawing/2014/main" id="{CFDC3374-0A78-49CB-B1F7-69398BE85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401" y="5139763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3" name="流程图: 接点 52">
              <a:extLst>
                <a:ext uri="{FF2B5EF4-FFF2-40B4-BE49-F238E27FC236}">
                  <a16:creationId xmlns:a16="http://schemas.microsoft.com/office/drawing/2014/main" id="{6A6FC14D-7527-4284-8B05-9CD0CBEF1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2366" y="515189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流程图: 接点 54">
              <a:extLst>
                <a:ext uri="{FF2B5EF4-FFF2-40B4-BE49-F238E27FC236}">
                  <a16:creationId xmlns:a16="http://schemas.microsoft.com/office/drawing/2014/main" id="{5C408C03-43BA-4568-BB48-13B21BDB1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8849" y="5719668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6" name="流程图: 接点 55">
              <a:extLst>
                <a:ext uri="{FF2B5EF4-FFF2-40B4-BE49-F238E27FC236}">
                  <a16:creationId xmlns:a16="http://schemas.microsoft.com/office/drawing/2014/main" id="{E79ECA93-A6D9-47D5-B66E-59D06D2AB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1605" y="588812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9B0E134D-E7EE-45D0-9C1F-F245138489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7868" y="5436182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8" name="流程图: 接点 57">
              <a:extLst>
                <a:ext uri="{FF2B5EF4-FFF2-40B4-BE49-F238E27FC236}">
                  <a16:creationId xmlns:a16="http://schemas.microsoft.com/office/drawing/2014/main" id="{F3D3EF83-9A65-4185-9A43-A661343B2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687" y="379429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9" name="流程图: 接点 58">
              <a:extLst>
                <a:ext uri="{FF2B5EF4-FFF2-40B4-BE49-F238E27FC236}">
                  <a16:creationId xmlns:a16="http://schemas.microsoft.com/office/drawing/2014/main" id="{F5FDE215-B0C3-40D4-A4B8-5A0A84520F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9769" y="4834614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流程图: 接点 59">
              <a:extLst>
                <a:ext uri="{FF2B5EF4-FFF2-40B4-BE49-F238E27FC236}">
                  <a16:creationId xmlns:a16="http://schemas.microsoft.com/office/drawing/2014/main" id="{24063556-F1A5-4D6A-9A73-C52D40EE7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2103" y="472564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1" name="流程图: 接点 60">
              <a:extLst>
                <a:ext uri="{FF2B5EF4-FFF2-40B4-BE49-F238E27FC236}">
                  <a16:creationId xmlns:a16="http://schemas.microsoft.com/office/drawing/2014/main" id="{29738AA6-8B86-4EB0-BEF3-1159ABF91B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8904" y="441603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2" name="流程图: 接点 61">
              <a:extLst>
                <a:ext uri="{FF2B5EF4-FFF2-40B4-BE49-F238E27FC236}">
                  <a16:creationId xmlns:a16="http://schemas.microsoft.com/office/drawing/2014/main" id="{96E38737-DA21-4F50-ABE7-7F336E53A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221" y="5058397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流程图: 接点 62">
              <a:extLst>
                <a:ext uri="{FF2B5EF4-FFF2-40B4-BE49-F238E27FC236}">
                  <a16:creationId xmlns:a16="http://schemas.microsoft.com/office/drawing/2014/main" id="{6941DF84-257F-404A-BA5A-2397A6518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6607" y="430893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流程图: 接点 63">
              <a:extLst>
                <a:ext uri="{FF2B5EF4-FFF2-40B4-BE49-F238E27FC236}">
                  <a16:creationId xmlns:a16="http://schemas.microsoft.com/office/drawing/2014/main" id="{F3FB5FE9-E004-418B-A87A-83E0AB40D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398" y="524959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5" name="流程图: 接点 64">
              <a:extLst>
                <a:ext uri="{FF2B5EF4-FFF2-40B4-BE49-F238E27FC236}">
                  <a16:creationId xmlns:a16="http://schemas.microsoft.com/office/drawing/2014/main" id="{1817A42F-1E5E-45D3-B72D-816451ED1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3726" y="3310465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6" name="流程图: 接点 65">
              <a:extLst>
                <a:ext uri="{FF2B5EF4-FFF2-40B4-BE49-F238E27FC236}">
                  <a16:creationId xmlns:a16="http://schemas.microsoft.com/office/drawing/2014/main" id="{374AB0FC-4F30-4945-B8B8-FA3584103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3464" y="348036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7" name="流程图: 接点 66">
              <a:extLst>
                <a:ext uri="{FF2B5EF4-FFF2-40B4-BE49-F238E27FC236}">
                  <a16:creationId xmlns:a16="http://schemas.microsoft.com/office/drawing/2014/main" id="{8E1F6113-B5C0-453A-8F61-BB9BB77D4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0226" y="361769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29C9E491-900B-4C4F-9DE3-C8686A145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570" y="310674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9" name="流程图: 接点 68">
              <a:extLst>
                <a:ext uri="{FF2B5EF4-FFF2-40B4-BE49-F238E27FC236}">
                  <a16:creationId xmlns:a16="http://schemas.microsoft.com/office/drawing/2014/main" id="{4AFB7820-9BBD-4F21-AA6B-F7CBFE7C83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490" y="439131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0" name="流程图: 接点 69">
              <a:extLst>
                <a:ext uri="{FF2B5EF4-FFF2-40B4-BE49-F238E27FC236}">
                  <a16:creationId xmlns:a16="http://schemas.microsoft.com/office/drawing/2014/main" id="{99BCF910-C379-4BE5-83CD-CCB03208DD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0200" y="264998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1" name="流程图: 接点 70">
              <a:extLst>
                <a:ext uri="{FF2B5EF4-FFF2-40B4-BE49-F238E27FC236}">
                  <a16:creationId xmlns:a16="http://schemas.microsoft.com/office/drawing/2014/main" id="{4E9C8F4A-7DFE-432D-AF68-B43800E29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936" y="40624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2" name="流程图: 接点 71">
              <a:extLst>
                <a:ext uri="{FF2B5EF4-FFF2-40B4-BE49-F238E27FC236}">
                  <a16:creationId xmlns:a16="http://schemas.microsoft.com/office/drawing/2014/main" id="{E4472FB3-F4E5-4376-B9B0-8B8F8E87C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716" y="3131183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0DD0245-BA2B-4A98-9ADF-09F88F4AC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936" y="2459904"/>
              <a:ext cx="1956365" cy="3891200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4083E56-77A9-4192-AB99-8F2851E116C4}"/>
              </a:ext>
            </a:extLst>
          </p:cNvPr>
          <p:cNvGrpSpPr>
            <a:grpSpLocks noChangeAspect="1"/>
          </p:cNvGrpSpPr>
          <p:nvPr/>
        </p:nvGrpSpPr>
        <p:grpSpPr>
          <a:xfrm>
            <a:off x="8737065" y="2626427"/>
            <a:ext cx="3204579" cy="2848802"/>
            <a:chOff x="3828676" y="2649982"/>
            <a:chExt cx="3826747" cy="3401897"/>
          </a:xfrm>
        </p:grpSpPr>
        <p:sp>
          <p:nvSpPr>
            <p:cNvPr id="87" name="流程图: 接点 86">
              <a:extLst>
                <a:ext uri="{FF2B5EF4-FFF2-40B4-BE49-F238E27FC236}">
                  <a16:creationId xmlns:a16="http://schemas.microsoft.com/office/drawing/2014/main" id="{8F4BCDED-15F3-45FE-847A-2A4B1B57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0044" y="338034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8" name="流程图: 接点 87">
              <a:extLst>
                <a:ext uri="{FF2B5EF4-FFF2-40B4-BE49-F238E27FC236}">
                  <a16:creationId xmlns:a16="http://schemas.microsoft.com/office/drawing/2014/main" id="{ECE26798-D339-40DC-AA93-90D4A909C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8676" y="475768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流程图: 接点 89">
              <a:extLst>
                <a:ext uri="{FF2B5EF4-FFF2-40B4-BE49-F238E27FC236}">
                  <a16:creationId xmlns:a16="http://schemas.microsoft.com/office/drawing/2014/main" id="{D2546D3A-5954-461C-AA25-381E1B356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8996" y="272135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8" name="流程图: 接点 107">
              <a:extLst>
                <a:ext uri="{FF2B5EF4-FFF2-40B4-BE49-F238E27FC236}">
                  <a16:creationId xmlns:a16="http://schemas.microsoft.com/office/drawing/2014/main" id="{9A377DDA-0D7D-4C56-99A1-B5C451537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9904" y="46061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9" name="流程图: 接点 108">
              <a:extLst>
                <a:ext uri="{FF2B5EF4-FFF2-40B4-BE49-F238E27FC236}">
                  <a16:creationId xmlns:a16="http://schemas.microsoft.com/office/drawing/2014/main" id="{7011589B-179F-4229-81A9-315D22023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1862" y="544423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0" name="流程图: 接点 109">
              <a:extLst>
                <a:ext uri="{FF2B5EF4-FFF2-40B4-BE49-F238E27FC236}">
                  <a16:creationId xmlns:a16="http://schemas.microsoft.com/office/drawing/2014/main" id="{E4D973A4-F71C-45D0-9F58-171EA15AC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971" y="585356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1" name="流程图: 接点 110">
              <a:extLst>
                <a:ext uri="{FF2B5EF4-FFF2-40B4-BE49-F238E27FC236}">
                  <a16:creationId xmlns:a16="http://schemas.microsoft.com/office/drawing/2014/main" id="{266D7842-D4DE-4978-B805-3DB08D561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6260" y="554714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" name="流程图: 接点 111">
              <a:extLst>
                <a:ext uri="{FF2B5EF4-FFF2-40B4-BE49-F238E27FC236}">
                  <a16:creationId xmlns:a16="http://schemas.microsoft.com/office/drawing/2014/main" id="{CAE068A3-924E-4146-8914-C945CF3AE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401" y="5139763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3" name="流程图: 接点 112">
              <a:extLst>
                <a:ext uri="{FF2B5EF4-FFF2-40B4-BE49-F238E27FC236}">
                  <a16:creationId xmlns:a16="http://schemas.microsoft.com/office/drawing/2014/main" id="{5E9DC06C-FE52-4AA3-A980-94130A8F8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2366" y="515189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5" name="流程图: 接点 114">
              <a:extLst>
                <a:ext uri="{FF2B5EF4-FFF2-40B4-BE49-F238E27FC236}">
                  <a16:creationId xmlns:a16="http://schemas.microsoft.com/office/drawing/2014/main" id="{3C2DA7EA-AC91-4525-B2DC-083B68C08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8849" y="5719668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6" name="流程图: 接点 115">
              <a:extLst>
                <a:ext uri="{FF2B5EF4-FFF2-40B4-BE49-F238E27FC236}">
                  <a16:creationId xmlns:a16="http://schemas.microsoft.com/office/drawing/2014/main" id="{31A16A78-6064-4B10-B29D-9E634A738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1605" y="588812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7" name="流程图: 接点 116">
              <a:extLst>
                <a:ext uri="{FF2B5EF4-FFF2-40B4-BE49-F238E27FC236}">
                  <a16:creationId xmlns:a16="http://schemas.microsoft.com/office/drawing/2014/main" id="{F3895879-8866-4D91-873A-A439EEEDBB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7868" y="5436182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8" name="流程图: 接点 117">
              <a:extLst>
                <a:ext uri="{FF2B5EF4-FFF2-40B4-BE49-F238E27FC236}">
                  <a16:creationId xmlns:a16="http://schemas.microsoft.com/office/drawing/2014/main" id="{E394325D-436F-4876-B4E6-AEAEB7363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687" y="379429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9" name="流程图: 接点 118">
              <a:extLst>
                <a:ext uri="{FF2B5EF4-FFF2-40B4-BE49-F238E27FC236}">
                  <a16:creationId xmlns:a16="http://schemas.microsoft.com/office/drawing/2014/main" id="{355D3102-8197-4B8C-91D7-69566BAD4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9769" y="4834614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0" name="流程图: 接点 119">
              <a:extLst>
                <a:ext uri="{FF2B5EF4-FFF2-40B4-BE49-F238E27FC236}">
                  <a16:creationId xmlns:a16="http://schemas.microsoft.com/office/drawing/2014/main" id="{20CE0C2A-6269-4C87-A942-D8C702AFC0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2103" y="472564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1" name="流程图: 接点 120">
              <a:extLst>
                <a:ext uri="{FF2B5EF4-FFF2-40B4-BE49-F238E27FC236}">
                  <a16:creationId xmlns:a16="http://schemas.microsoft.com/office/drawing/2014/main" id="{1893C9B1-AD9B-4FC2-A74C-C1541FBEA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8904" y="441603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2" name="流程图: 接点 121">
              <a:extLst>
                <a:ext uri="{FF2B5EF4-FFF2-40B4-BE49-F238E27FC236}">
                  <a16:creationId xmlns:a16="http://schemas.microsoft.com/office/drawing/2014/main" id="{250D7723-595D-45A7-8859-33F17A63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221" y="5058397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" name="流程图: 接点 122">
              <a:extLst>
                <a:ext uri="{FF2B5EF4-FFF2-40B4-BE49-F238E27FC236}">
                  <a16:creationId xmlns:a16="http://schemas.microsoft.com/office/drawing/2014/main" id="{C2C97001-3230-4FF6-804B-40BED61FD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6607" y="430893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4" name="流程图: 接点 123">
              <a:extLst>
                <a:ext uri="{FF2B5EF4-FFF2-40B4-BE49-F238E27FC236}">
                  <a16:creationId xmlns:a16="http://schemas.microsoft.com/office/drawing/2014/main" id="{890FA2F6-C4D3-4982-BF5D-DFCD58BE40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398" y="524959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5" name="流程图: 接点 124">
              <a:extLst>
                <a:ext uri="{FF2B5EF4-FFF2-40B4-BE49-F238E27FC236}">
                  <a16:creationId xmlns:a16="http://schemas.microsoft.com/office/drawing/2014/main" id="{B7B74ADC-A8DE-40E8-B92D-6ADFA3484A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3726" y="3310465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6" name="流程图: 接点 125">
              <a:extLst>
                <a:ext uri="{FF2B5EF4-FFF2-40B4-BE49-F238E27FC236}">
                  <a16:creationId xmlns:a16="http://schemas.microsoft.com/office/drawing/2014/main" id="{85702066-0AA2-45B7-B858-A0FD47B9D9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3464" y="348036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7" name="流程图: 接点 126">
              <a:extLst>
                <a:ext uri="{FF2B5EF4-FFF2-40B4-BE49-F238E27FC236}">
                  <a16:creationId xmlns:a16="http://schemas.microsoft.com/office/drawing/2014/main" id="{46F281C0-1A3A-4741-9FBA-455513004B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0226" y="361769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8" name="流程图: 接点 127">
              <a:extLst>
                <a:ext uri="{FF2B5EF4-FFF2-40B4-BE49-F238E27FC236}">
                  <a16:creationId xmlns:a16="http://schemas.microsoft.com/office/drawing/2014/main" id="{B0CD623E-3BB1-4134-AB46-EBBFB75C6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570" y="310674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9" name="流程图: 接点 128">
              <a:extLst>
                <a:ext uri="{FF2B5EF4-FFF2-40B4-BE49-F238E27FC236}">
                  <a16:creationId xmlns:a16="http://schemas.microsoft.com/office/drawing/2014/main" id="{25DB4D00-703E-4DAD-90E8-E9F972F05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490" y="439131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0" name="流程图: 接点 129">
              <a:extLst>
                <a:ext uri="{FF2B5EF4-FFF2-40B4-BE49-F238E27FC236}">
                  <a16:creationId xmlns:a16="http://schemas.microsoft.com/office/drawing/2014/main" id="{BC33B71D-4160-4044-B8AF-2304456E0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0200" y="2649982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1" name="流程图: 接点 130">
              <a:extLst>
                <a:ext uri="{FF2B5EF4-FFF2-40B4-BE49-F238E27FC236}">
                  <a16:creationId xmlns:a16="http://schemas.microsoft.com/office/drawing/2014/main" id="{0DCBDDF5-8073-463F-8355-9BEC435A8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936" y="406244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2" name="流程图: 接点 131">
              <a:extLst>
                <a:ext uri="{FF2B5EF4-FFF2-40B4-BE49-F238E27FC236}">
                  <a16:creationId xmlns:a16="http://schemas.microsoft.com/office/drawing/2014/main" id="{D8AC7FB0-0BA6-48DB-844C-05F57E94A6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716" y="3131183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7E20C2BE-C979-4B4A-A695-5DDC86388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2780" y="2910328"/>
              <a:ext cx="3124225" cy="314155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8AB72F51-AA51-4AF5-BC9B-13EF073873C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标题 1">
            <a:extLst>
              <a:ext uri="{FF2B5EF4-FFF2-40B4-BE49-F238E27FC236}">
                <a16:creationId xmlns:a16="http://schemas.microsoft.com/office/drawing/2014/main" id="{F3269E33-3260-4885-9817-9EFBBD24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4204554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8257219-3F35-4301-A802-7E6B7680B77D}"/>
              </a:ext>
            </a:extLst>
          </p:cNvPr>
          <p:cNvSpPr/>
          <p:nvPr/>
        </p:nvSpPr>
        <p:spPr>
          <a:xfrm>
            <a:off x="2876549" y="3124337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652394-5748-479E-842B-FE446AF595E9}"/>
              </a:ext>
            </a:extLst>
          </p:cNvPr>
          <p:cNvSpPr/>
          <p:nvPr/>
        </p:nvSpPr>
        <p:spPr>
          <a:xfrm>
            <a:off x="2876549" y="5400812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88AF2EF-1B78-4EE2-9526-88B5CFD41904}"/>
              </a:ext>
            </a:extLst>
          </p:cNvPr>
          <p:cNvCxnSpPr>
            <a:cxnSpLocks/>
          </p:cNvCxnSpPr>
          <p:nvPr/>
        </p:nvCxnSpPr>
        <p:spPr>
          <a:xfrm>
            <a:off x="3190875" y="3616341"/>
            <a:ext cx="3162300" cy="946134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18AF6A-86F9-4886-8145-086D274A4EE9}"/>
              </a:ext>
            </a:extLst>
          </p:cNvPr>
          <p:cNvCxnSpPr>
            <a:cxnSpLocks/>
          </p:cNvCxnSpPr>
          <p:nvPr/>
        </p:nvCxnSpPr>
        <p:spPr>
          <a:xfrm flipV="1">
            <a:off x="3190875" y="4874344"/>
            <a:ext cx="3162300" cy="98366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28F2FA-4784-430A-9855-52365D830E67}"/>
                  </a:ext>
                </a:extLst>
              </p:cNvPr>
              <p:cNvSpPr txBox="1"/>
              <p:nvPr/>
            </p:nvSpPr>
            <p:spPr>
              <a:xfrm>
                <a:off x="6624457" y="4422560"/>
                <a:ext cx="22662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      ,  )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28F2FA-4784-430A-9855-52365D83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57" y="4422560"/>
                <a:ext cx="2266261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0EFB4F66-A948-4597-A3BC-8D2D323826A2}"/>
              </a:ext>
            </a:extLst>
          </p:cNvPr>
          <p:cNvGrpSpPr/>
          <p:nvPr/>
        </p:nvGrpSpPr>
        <p:grpSpPr>
          <a:xfrm>
            <a:off x="341914" y="907126"/>
            <a:ext cx="6470257" cy="1577085"/>
            <a:chOff x="2556688" y="5058724"/>
            <a:chExt cx="6470257" cy="1577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1115D08-F4A4-49B5-90AF-64678A8F15FB}"/>
                    </a:ext>
                  </a:extLst>
                </p:cNvPr>
                <p:cNvSpPr/>
                <p:nvPr/>
              </p:nvSpPr>
              <p:spPr>
                <a:xfrm>
                  <a:off x="2556688" y="5058724"/>
                  <a:ext cx="58586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1115D08-F4A4-49B5-90AF-64678A8F15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688" y="5058724"/>
                  <a:ext cx="58586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02012AD-DE8E-425B-A7FF-C46AABADF555}"/>
                    </a:ext>
                  </a:extLst>
                </p:cNvPr>
                <p:cNvSpPr/>
                <p:nvPr/>
              </p:nvSpPr>
              <p:spPr>
                <a:xfrm>
                  <a:off x="2556688" y="6077899"/>
                  <a:ext cx="588494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02012AD-DE8E-425B-A7FF-C46AABADF5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688" y="6077899"/>
                  <a:ext cx="588494" cy="557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C5FE656-591F-41AA-8C05-DB21006EA2D9}"/>
                    </a:ext>
                  </a:extLst>
                </p:cNvPr>
                <p:cNvSpPr/>
                <p:nvPr/>
              </p:nvSpPr>
              <p:spPr>
                <a:xfrm>
                  <a:off x="7399320" y="5694187"/>
                  <a:ext cx="1627625" cy="588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C5FE656-591F-41AA-8C05-DB21006EA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320" y="5694187"/>
                  <a:ext cx="1627625" cy="5887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454F1C4-8A6F-45C1-8826-4447F866D356}"/>
                </a:ext>
              </a:extLst>
            </p:cNvPr>
            <p:cNvCxnSpPr>
              <a:cxnSpLocks/>
            </p:cNvCxnSpPr>
            <p:nvPr/>
          </p:nvCxnSpPr>
          <p:spPr>
            <a:xfrm>
              <a:off x="3142554" y="5411408"/>
              <a:ext cx="4256766" cy="458402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452ECC4-45A2-40CB-9DBE-4E59522E5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554" y="6077899"/>
              <a:ext cx="4256766" cy="390784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7289089-03BC-4BD5-B4EB-004640DFA4DA}"/>
                  </a:ext>
                </a:extLst>
              </p:cNvPr>
              <p:cNvSpPr txBox="1"/>
              <p:nvPr/>
            </p:nvSpPr>
            <p:spPr>
              <a:xfrm>
                <a:off x="7371133" y="1581970"/>
                <a:ext cx="5022594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直接计算核函数值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7289089-03BC-4BD5-B4EB-004640DFA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33" y="1581970"/>
                <a:ext cx="5022594" cy="517834"/>
              </a:xfrm>
              <a:prstGeom prst="rect">
                <a:avLst/>
              </a:prstGeom>
              <a:blipFill>
                <a:blip r:embed="rId6"/>
                <a:stretch>
                  <a:fillRect l="-1820" t="-9524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63666B90-DB6D-4DD9-89DD-D93F93E19BBE}"/>
              </a:ext>
            </a:extLst>
          </p:cNvPr>
          <p:cNvSpPr/>
          <p:nvPr/>
        </p:nvSpPr>
        <p:spPr>
          <a:xfrm>
            <a:off x="7409233" y="4211581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C0B76F-AD16-487E-B35A-DC6E85651F17}"/>
              </a:ext>
            </a:extLst>
          </p:cNvPr>
          <p:cNvSpPr/>
          <p:nvPr/>
        </p:nvSpPr>
        <p:spPr>
          <a:xfrm>
            <a:off x="8265755" y="4211581"/>
            <a:ext cx="143493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2CAB92-D0DF-4998-B230-B11D59CE0EC2}"/>
                  </a:ext>
                </a:extLst>
              </p:cNvPr>
              <p:cNvSpPr/>
              <p:nvPr/>
            </p:nvSpPr>
            <p:spPr>
              <a:xfrm>
                <a:off x="2175900" y="3315054"/>
                <a:ext cx="588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2CAB92-D0DF-4998-B230-B11D59CE0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900" y="3315054"/>
                <a:ext cx="5883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03E46C6-924C-4860-A3C3-9E27C691EF2D}"/>
                  </a:ext>
                </a:extLst>
              </p:cNvPr>
              <p:cNvSpPr/>
              <p:nvPr/>
            </p:nvSpPr>
            <p:spPr>
              <a:xfrm>
                <a:off x="7258543" y="5139202"/>
                <a:ext cx="588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03E46C6-924C-4860-A3C3-9E27C691E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43" y="5139202"/>
                <a:ext cx="5883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2CF944-040E-4CF6-878A-09354387FDB8}"/>
                  </a:ext>
                </a:extLst>
              </p:cNvPr>
              <p:cNvSpPr/>
              <p:nvPr/>
            </p:nvSpPr>
            <p:spPr>
              <a:xfrm>
                <a:off x="2175772" y="5579057"/>
                <a:ext cx="5884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2CF944-040E-4CF6-878A-09354387F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72" y="5579057"/>
                <a:ext cx="588494" cy="557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1F977B2-2308-4EC5-9FF2-086C506F68D9}"/>
                  </a:ext>
                </a:extLst>
              </p:cNvPr>
              <p:cNvSpPr/>
              <p:nvPr/>
            </p:nvSpPr>
            <p:spPr>
              <a:xfrm>
                <a:off x="8115001" y="5139339"/>
                <a:ext cx="5884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1F977B2-2308-4EC5-9FF2-086C506F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001" y="5139339"/>
                <a:ext cx="588494" cy="5579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4A82BD1-50CC-4C53-9E92-EAE543A7E0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>
            <a:extLst>
              <a:ext uri="{FF2B5EF4-FFF2-40B4-BE49-F238E27FC236}">
                <a16:creationId xmlns:a16="http://schemas.microsoft.com/office/drawing/2014/main" id="{968D1274-7570-4BC8-9D5C-E89C4B3F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6627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B345D4-6E29-41B9-9C8E-A2FC624523BC}"/>
                  </a:ext>
                </a:extLst>
              </p:cNvPr>
              <p:cNvSpPr/>
              <p:nvPr/>
            </p:nvSpPr>
            <p:spPr>
              <a:xfrm>
                <a:off x="3898971" y="3437488"/>
                <a:ext cx="1160766" cy="1065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altLang="zh-CN" sz="2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𝝓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B345D4-6E29-41B9-9C8E-A2FC62452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971" y="3437488"/>
                <a:ext cx="1160766" cy="1065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ED6942-9B48-4110-83A4-790A78B62C34}"/>
                  </a:ext>
                </a:extLst>
              </p:cNvPr>
              <p:cNvSpPr/>
              <p:nvPr/>
            </p:nvSpPr>
            <p:spPr>
              <a:xfrm>
                <a:off x="1357245" y="3437488"/>
                <a:ext cx="588494" cy="1065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altLang="zh-CN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ED6942-9B48-4110-83A4-790A78B62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45" y="3437488"/>
                <a:ext cx="588494" cy="1065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B08361-C6F1-43EC-8A9C-79B5D8C32BA0}"/>
                  </a:ext>
                </a:extLst>
              </p:cNvPr>
              <p:cNvSpPr/>
              <p:nvPr/>
            </p:nvSpPr>
            <p:spPr>
              <a:xfrm>
                <a:off x="6953250" y="3702358"/>
                <a:ext cx="4235711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A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B08361-C6F1-43EC-8A9C-79B5D8C32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0" y="3702358"/>
                <a:ext cx="4235711" cy="588751"/>
              </a:xfrm>
              <a:prstGeom prst="rect">
                <a:avLst/>
              </a:prstGeom>
              <a:blipFill>
                <a:blip r:embed="rId5"/>
                <a:stretch>
                  <a:fillRect t="-10309" b="-164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F4AE0DA-D18B-4E4E-99CB-FBDC5CADBFB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097242" y="3970358"/>
            <a:ext cx="1801729" cy="1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4CE99F7-A5BF-4DA9-A5CB-945E642F320A}"/>
              </a:ext>
            </a:extLst>
          </p:cNvPr>
          <p:cNvCxnSpPr>
            <a:cxnSpLocks/>
          </p:cNvCxnSpPr>
          <p:nvPr/>
        </p:nvCxnSpPr>
        <p:spPr>
          <a:xfrm>
            <a:off x="5278313" y="4001306"/>
            <a:ext cx="1372218" cy="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692C8B02-BF7C-4F9F-A1CC-1380F4731F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5471" y="872380"/>
            <a:ext cx="212120" cy="7240078"/>
          </a:xfrm>
          <a:prstGeom prst="curvedConnector3">
            <a:avLst>
              <a:gd name="adj1" fmla="val -655596"/>
            </a:avLst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6CFC769F-CBD8-4970-9ABE-5F22D5554454}"/>
                  </a:ext>
                </a:extLst>
              </p:cNvPr>
              <p:cNvSpPr/>
              <p:nvPr/>
            </p:nvSpPr>
            <p:spPr>
              <a:xfrm>
                <a:off x="1071523" y="1399150"/>
                <a:ext cx="9758366" cy="1072491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的值等于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，但表达式不是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𝝓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6CFC769F-CBD8-4970-9ABE-5F22D5554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23" y="1399150"/>
                <a:ext cx="9758366" cy="10724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9A50A0D-E393-4C8D-A7F8-336D41CE117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52227D97-B47D-4930-A4F7-3DFA1C85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45249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01486" y="1467263"/>
                <a:ext cx="9807905" cy="362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特征工程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?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表达式中只有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86" y="1467263"/>
                <a:ext cx="9807905" cy="3620415"/>
              </a:xfrm>
              <a:prstGeom prst="rect">
                <a:avLst/>
              </a:prstGeom>
              <a:blipFill>
                <a:blip r:embed="rId2"/>
                <a:stretch>
                  <a:fillRect l="-1243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59524E4-1A52-4AA4-A706-303FFF59D85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6DFE351A-CDBF-48CD-A325-811BE3A2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018655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225261" y="1219613"/>
                <a:ext cx="9807905" cy="358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核函数类型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多项式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𝐾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高斯核函数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𝐾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1" y="1219613"/>
                <a:ext cx="9807905" cy="3586495"/>
              </a:xfrm>
              <a:prstGeom prst="rect">
                <a:avLst/>
              </a:prstGeom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11">
            <a:extLst>
              <a:ext uri="{FF2B5EF4-FFF2-40B4-BE49-F238E27FC236}">
                <a16:creationId xmlns:a16="http://schemas.microsoft.com/office/drawing/2014/main" id="{BD5C9C59-48F5-49DD-84F8-C9657E8AAE25}"/>
              </a:ext>
            </a:extLst>
          </p:cNvPr>
          <p:cNvSpPr/>
          <p:nvPr/>
        </p:nvSpPr>
        <p:spPr>
          <a:xfrm>
            <a:off x="5276235" y="5070455"/>
            <a:ext cx="5743256" cy="712979"/>
          </a:xfrm>
          <a:prstGeom prst="wedgeRoundRectCallout">
            <a:avLst>
              <a:gd name="adj1" fmla="val -37302"/>
              <a:gd name="adj2" fmla="val -102499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相当于特征工程之后，特征有无限维。</a:t>
            </a:r>
            <a:endParaRPr lang="en-US" sz="2400" dirty="0">
              <a:ea typeface="楷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62ED14-672F-400E-A12E-D9CD766FD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846468EC-5CA2-4D6A-BFAD-59E97C9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425864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501486" y="1467263"/>
                <a:ext cx="9807905" cy="3452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什么样的函数可以作为核函数？</a:t>
                </a:r>
                <a:endParaRPr lang="en-US" altLang="zh-CN" sz="2800" b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给定个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训练样本输入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⋯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对任意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⋯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有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，则函数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为核函数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86" y="1467263"/>
                <a:ext cx="9807905" cy="3452805"/>
              </a:xfrm>
              <a:prstGeom prst="rect">
                <a:avLst/>
              </a:prstGeom>
              <a:blipFill>
                <a:blip r:embed="rId2"/>
                <a:stretch>
                  <a:fillRect l="-1243" b="-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4E628EC-09F3-4921-84F1-0E7AFF837F3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C97BCCFC-CBCF-402C-9D49-1EED614A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39372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108155" y="400892"/>
                <a:ext cx="11966739" cy="510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32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32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32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32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altLang="zh-CN" sz="3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400892"/>
                <a:ext cx="11966739" cy="5103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-to-the-left-silhouette_32536">
            <a:extLst>
              <a:ext uri="{FF2B5EF4-FFF2-40B4-BE49-F238E27FC236}">
                <a16:creationId xmlns:a16="http://schemas.microsoft.com/office/drawing/2014/main" id="{521E23C6-0A7F-451C-BCB9-A06BE4400A37}"/>
              </a:ext>
            </a:extLst>
          </p:cNvPr>
          <p:cNvSpPr/>
          <p:nvPr/>
        </p:nvSpPr>
        <p:spPr>
          <a:xfrm rot="16200000">
            <a:off x="5738548" y="2606878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327E96-053C-45AB-A500-A7A0608A356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FF08AEDF-6997-4211-A156-BF9B36EE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276981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6F27FE8-0D37-4315-867F-8A5ABDF78D60}"/>
              </a:ext>
            </a:extLst>
          </p:cNvPr>
          <p:cNvSpPr/>
          <p:nvPr/>
        </p:nvSpPr>
        <p:spPr>
          <a:xfrm>
            <a:off x="3333750" y="3429000"/>
            <a:ext cx="6991350" cy="20750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/>
              <p:nvPr/>
            </p:nvSpPr>
            <p:spPr>
              <a:xfrm>
                <a:off x="108155" y="400892"/>
                <a:ext cx="11966739" cy="510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32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32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32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32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altLang="zh-CN" sz="3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3200" b="1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CA" altLang="zh-CN" sz="32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32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altLang="zh-CN" sz="32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F8689F-6E11-40B4-9DB9-10A2473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400892"/>
                <a:ext cx="11966739" cy="5103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-to-the-left-silhouette_32536">
            <a:extLst>
              <a:ext uri="{FF2B5EF4-FFF2-40B4-BE49-F238E27FC236}">
                <a16:creationId xmlns:a16="http://schemas.microsoft.com/office/drawing/2014/main" id="{521E23C6-0A7F-451C-BCB9-A06BE4400A37}"/>
              </a:ext>
            </a:extLst>
          </p:cNvPr>
          <p:cNvSpPr/>
          <p:nvPr/>
        </p:nvSpPr>
        <p:spPr>
          <a:xfrm rot="16200000">
            <a:off x="5738548" y="2606878"/>
            <a:ext cx="705951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标注 11">
            <a:extLst>
              <a:ext uri="{FF2B5EF4-FFF2-40B4-BE49-F238E27FC236}">
                <a16:creationId xmlns:a16="http://schemas.microsoft.com/office/drawing/2014/main" id="{7DE9EA86-E87B-48F2-AEB8-9E39F6E26FA3}"/>
              </a:ext>
            </a:extLst>
          </p:cNvPr>
          <p:cNvSpPr/>
          <p:nvPr/>
        </p:nvSpPr>
        <p:spPr>
          <a:xfrm>
            <a:off x="5962649" y="5922830"/>
            <a:ext cx="4675841" cy="712979"/>
          </a:xfrm>
          <a:prstGeom prst="wedgeRoundRectCallout">
            <a:avLst>
              <a:gd name="adj1" fmla="val -37302"/>
              <a:gd name="adj2" fmla="val -102499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楷体" panose="02010609060101010101" pitchFamily="49" charset="-122"/>
              </a:rPr>
              <a:t>半正定</a:t>
            </a:r>
            <a:r>
              <a:rPr lang="en-CA" altLang="zh-CN" sz="2800" dirty="0">
                <a:ea typeface="楷体" panose="02010609060101010101" pitchFamily="49" charset="-122"/>
              </a:rPr>
              <a:t> semi-positive definite</a:t>
            </a:r>
            <a:endParaRPr lang="en-US" sz="2800" dirty="0">
              <a:ea typeface="楷体" panose="02010609060101010101" pitchFamily="49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C8D12DE-F3D9-4CA0-9951-F5429421CE3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F84A5549-58D6-4D41-B65D-A096AAA9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624867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rrow-to-the-left-silhouette_32536">
            <a:extLst>
              <a:ext uri="{FF2B5EF4-FFF2-40B4-BE49-F238E27FC236}">
                <a16:creationId xmlns:a16="http://schemas.microsoft.com/office/drawing/2014/main" id="{71924269-142B-40A2-BC10-2A00A0B0FE34}"/>
              </a:ext>
            </a:extLst>
          </p:cNvPr>
          <p:cNvSpPr/>
          <p:nvPr/>
        </p:nvSpPr>
        <p:spPr>
          <a:xfrm rot="16200000">
            <a:off x="2896779" y="3439632"/>
            <a:ext cx="6174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164212" y="842071"/>
            <a:ext cx="42625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Cambria Math" panose="02040503050406030204" pitchFamily="18" charset="0"/>
                <a:ea typeface="微软雅黑" panose="020B0503020204020204" pitchFamily="34" charset="-122"/>
              </a:rPr>
              <a:t>训练数据线性不可分情况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2B7C15-335E-482A-90CE-1FE71CB9D3AE}"/>
              </a:ext>
            </a:extLst>
          </p:cNvPr>
          <p:cNvGrpSpPr>
            <a:grpSpLocks noChangeAspect="1"/>
          </p:cNvGrpSpPr>
          <p:nvPr/>
        </p:nvGrpSpPr>
        <p:grpSpPr>
          <a:xfrm>
            <a:off x="6174472" y="363070"/>
            <a:ext cx="5884548" cy="6765683"/>
            <a:chOff x="5505084" y="779713"/>
            <a:chExt cx="5525980" cy="6353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F5D0D3AE-D73E-4565-BFCB-85B106B02880}"/>
                    </a:ext>
                  </a:extLst>
                </p:cNvPr>
                <p:cNvSpPr/>
                <p:nvPr/>
              </p:nvSpPr>
              <p:spPr>
                <a:xfrm rot="18760404">
                  <a:off x="7704022" y="1798057"/>
                  <a:ext cx="2567604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F5D0D3AE-D73E-4565-BFCB-85B106B02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0404">
                  <a:off x="7704022" y="1798057"/>
                  <a:ext cx="2567604" cy="5309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A6014588-BFBE-4BD6-BEBC-221603AF0BFE}"/>
                </a:ext>
              </a:extLst>
            </p:cNvPr>
            <p:cNvGrpSpPr/>
            <p:nvPr/>
          </p:nvGrpSpPr>
          <p:grpSpPr>
            <a:xfrm>
              <a:off x="5505084" y="1238856"/>
              <a:ext cx="5525980" cy="5894280"/>
              <a:chOff x="5505084" y="1238856"/>
              <a:chExt cx="5525980" cy="5894280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13102808-B773-4565-A68F-4EED6907377B}"/>
                  </a:ext>
                </a:extLst>
              </p:cNvPr>
              <p:cNvSpPr/>
              <p:nvPr/>
            </p:nvSpPr>
            <p:spPr>
              <a:xfrm rot="18884542">
                <a:off x="5368742" y="3369806"/>
                <a:ext cx="5894280" cy="1632380"/>
              </a:xfrm>
              <a:prstGeom prst="rect">
                <a:avLst/>
              </a:prstGeom>
              <a:solidFill>
                <a:srgbClr val="FFF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21A786C2-80C2-4CA0-96D0-44FABDEFF7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05084" y="1501535"/>
                <a:ext cx="5525980" cy="5181317"/>
                <a:chOff x="6915571" y="1937745"/>
                <a:chExt cx="4571771" cy="42866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矩形 115">
                      <a:extLst>
                        <a:ext uri="{FF2B5EF4-FFF2-40B4-BE49-F238E27FC236}">
                          <a16:creationId xmlns:a16="http://schemas.microsoft.com/office/drawing/2014/main" id="{704C52C5-5D93-41B2-847D-E256762E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92" name="矩形 191">
                      <a:extLst>
                        <a:ext uri="{FF2B5EF4-FFF2-40B4-BE49-F238E27FC236}">
                          <a16:creationId xmlns:a16="http://schemas.microsoft.com/office/drawing/2014/main" id="{9545C7A2-B762-4CB3-8BEE-723191AB02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5571" y="4654102"/>
                      <a:ext cx="689612" cy="7386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D9FEDC8B-8C97-49EC-BA45-146D7354EEE7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500030" cy="4286625"/>
                  <a:chOff x="6987312" y="1937745"/>
                  <a:chExt cx="4500030" cy="4286625"/>
                </a:xfrm>
              </p:grpSpPr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8641B94B-0CDC-4BA9-BD81-BC76629A93FB}"/>
                      </a:ext>
                    </a:extLst>
                  </p:cNvPr>
                  <p:cNvGrpSpPr/>
                  <p:nvPr/>
                </p:nvGrpSpPr>
                <p:grpSpPr>
                  <a:xfrm>
                    <a:off x="6987312" y="1937745"/>
                    <a:ext cx="4500030" cy="4254591"/>
                    <a:chOff x="6987312" y="1937745"/>
                    <a:chExt cx="4500030" cy="4254591"/>
                  </a:xfrm>
                </p:grpSpPr>
                <p:grpSp>
                  <p:nvGrpSpPr>
                    <p:cNvPr id="120" name="组合 119">
                      <a:extLst>
                        <a:ext uri="{FF2B5EF4-FFF2-40B4-BE49-F238E27FC236}">
                          <a16:creationId xmlns:a16="http://schemas.microsoft.com/office/drawing/2014/main" id="{BE7E853D-3C59-476B-8237-2A65AF2F84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7312" y="1937745"/>
                      <a:ext cx="4464859" cy="4254591"/>
                      <a:chOff x="6987312" y="1937745"/>
                      <a:chExt cx="4464859" cy="4254591"/>
                    </a:xfrm>
                  </p:grpSpPr>
                  <p:cxnSp>
                    <p:nvCxnSpPr>
                      <p:cNvPr id="123" name="直接箭头连接符 122">
                        <a:extLst>
                          <a:ext uri="{FF2B5EF4-FFF2-40B4-BE49-F238E27FC236}">
                            <a16:creationId xmlns:a16="http://schemas.microsoft.com/office/drawing/2014/main" id="{6B762159-DDD4-4782-8391-3198F44B2F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485965" y="1969867"/>
                        <a:ext cx="0" cy="365760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直接箭头连接符 123">
                        <a:extLst>
                          <a:ext uri="{FF2B5EF4-FFF2-40B4-BE49-F238E27FC236}">
                            <a16:creationId xmlns:a16="http://schemas.microsoft.com/office/drawing/2014/main" id="{F9C8B064-2455-45BA-9907-A7E45366FD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85964" y="5616376"/>
                        <a:ext cx="3657600" cy="0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5" name="流程图: 接点 124">
                        <a:extLst>
                          <a:ext uri="{FF2B5EF4-FFF2-40B4-BE49-F238E27FC236}">
                            <a16:creationId xmlns:a16="http://schemas.microsoft.com/office/drawing/2014/main" id="{ACDB2273-CFAF-4096-A712-91F82236F58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96792" y="288338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26" name="流程图: 接点 125">
                        <a:extLst>
                          <a:ext uri="{FF2B5EF4-FFF2-40B4-BE49-F238E27FC236}">
                            <a16:creationId xmlns:a16="http://schemas.microsoft.com/office/drawing/2014/main" id="{6945C388-0F26-483C-ACCE-2E8D699774B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5424" y="426073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27" name="流程图: 接点 126">
                        <a:extLst>
                          <a:ext uri="{FF2B5EF4-FFF2-40B4-BE49-F238E27FC236}">
                            <a16:creationId xmlns:a16="http://schemas.microsoft.com/office/drawing/2014/main" id="{6005B610-D72C-4FC6-9A4D-76C72EB23D5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74032" y="213590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28" name="流程图: 接点 127">
                        <a:extLst>
                          <a:ext uri="{FF2B5EF4-FFF2-40B4-BE49-F238E27FC236}">
                            <a16:creationId xmlns:a16="http://schemas.microsoft.com/office/drawing/2014/main" id="{7DDE8DF0-FA1E-4DC0-80EF-BE751280B99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206652" y="41091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29" name="流程图: 接点 128">
                        <a:extLst>
                          <a:ext uri="{FF2B5EF4-FFF2-40B4-BE49-F238E27FC236}">
                            <a16:creationId xmlns:a16="http://schemas.microsoft.com/office/drawing/2014/main" id="{F3CF47FA-57DE-4C69-A227-CA3B79C595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268610" y="494727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0" name="流程图: 接点 129">
                        <a:extLst>
                          <a:ext uri="{FF2B5EF4-FFF2-40B4-BE49-F238E27FC236}">
                            <a16:creationId xmlns:a16="http://schemas.microsoft.com/office/drawing/2014/main" id="{08C5F1B4-3F7A-4B6C-A375-B382FE49AD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44719" y="535661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1" name="流程图: 接点 130">
                        <a:extLst>
                          <a:ext uri="{FF2B5EF4-FFF2-40B4-BE49-F238E27FC236}">
                            <a16:creationId xmlns:a16="http://schemas.microsoft.com/office/drawing/2014/main" id="{89A9A31B-5DCD-40CA-B674-8C81C5C5CB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623008" y="505018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2" name="流程图: 接点 131">
                        <a:extLst>
                          <a:ext uri="{FF2B5EF4-FFF2-40B4-BE49-F238E27FC236}">
                            <a16:creationId xmlns:a16="http://schemas.microsoft.com/office/drawing/2014/main" id="{083A5535-3270-4BB9-8740-F2E7487A23A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569149" y="464280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3" name="流程图: 接点 132">
                        <a:extLst>
                          <a:ext uri="{FF2B5EF4-FFF2-40B4-BE49-F238E27FC236}">
                            <a16:creationId xmlns:a16="http://schemas.microsoft.com/office/drawing/2014/main" id="{EEDCECA0-9F68-4FC1-8E7B-C33526C356C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919114" y="46549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8BF4E576-53FC-43D9-8A4D-802391FD01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797048" y="2452619"/>
                        <a:ext cx="3124225" cy="3141551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5" name="文本框 134">
                            <a:extLst>
                              <a:ext uri="{FF2B5EF4-FFF2-40B4-BE49-F238E27FC236}">
                                <a16:creationId xmlns:a16="http://schemas.microsoft.com/office/drawing/2014/main" id="{EA12A057-D029-4038-8FF8-1F428079687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1" name="文本框 210">
                            <a:extLst>
                              <a:ext uri="{FF2B5EF4-FFF2-40B4-BE49-F238E27FC236}">
                                <a16:creationId xmlns:a16="http://schemas.microsoft.com/office/drawing/2014/main" id="{B86E3954-701E-48A9-8EAD-E05C8891139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51415" y="5707665"/>
                            <a:ext cx="364908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l="-13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36" name="文本框 135">
                            <a:extLst>
                              <a:ext uri="{FF2B5EF4-FFF2-40B4-BE49-F238E27FC236}">
                                <a16:creationId xmlns:a16="http://schemas.microsoft.com/office/drawing/2014/main" id="{2F8449BF-85F7-4A18-AE48-204D55723D7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000" dirty="0"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5AE81434-BA57-4A35-9FB3-542C61C93D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87312" y="1937745"/>
                            <a:ext cx="372025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l="-13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37" name="流程图: 接点 136">
                        <a:extLst>
                          <a:ext uri="{FF2B5EF4-FFF2-40B4-BE49-F238E27FC236}">
                            <a16:creationId xmlns:a16="http://schemas.microsoft.com/office/drawing/2014/main" id="{013544F3-E3E0-49B7-8156-2E0488A62F7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85597" y="5222712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8" name="流程图: 接点 137">
                        <a:extLst>
                          <a:ext uri="{FF2B5EF4-FFF2-40B4-BE49-F238E27FC236}">
                            <a16:creationId xmlns:a16="http://schemas.microsoft.com/office/drawing/2014/main" id="{37A1AFFB-5126-45BC-B6E1-E537873931D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28353" y="539116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39" name="流程图: 接点 138">
                        <a:extLst>
                          <a:ext uri="{FF2B5EF4-FFF2-40B4-BE49-F238E27FC236}">
                            <a16:creationId xmlns:a16="http://schemas.microsoft.com/office/drawing/2014/main" id="{9EC8944A-95D8-4119-8BE3-C4476A67B6B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64616" y="49392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0" name="流程图: 接点 139">
                        <a:extLst>
                          <a:ext uri="{FF2B5EF4-FFF2-40B4-BE49-F238E27FC236}">
                            <a16:creationId xmlns:a16="http://schemas.microsoft.com/office/drawing/2014/main" id="{DB6BA8FC-E9D2-4A3A-B557-59B9BD9FAA5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09435" y="329734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1" name="流程图: 接点 140">
                        <a:extLst>
                          <a:ext uri="{FF2B5EF4-FFF2-40B4-BE49-F238E27FC236}">
                            <a16:creationId xmlns:a16="http://schemas.microsoft.com/office/drawing/2014/main" id="{4194B33D-8CB0-4301-9A0C-EAA2B8DE050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856517" y="43376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2" name="流程图: 接点 141">
                        <a:extLst>
                          <a:ext uri="{FF2B5EF4-FFF2-40B4-BE49-F238E27FC236}">
                            <a16:creationId xmlns:a16="http://schemas.microsoft.com/office/drawing/2014/main" id="{C35F1D6E-30C7-4F0B-B58E-2A84153E63D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198851" y="42286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3" name="流程图: 接点 142">
                        <a:extLst>
                          <a:ext uri="{FF2B5EF4-FFF2-40B4-BE49-F238E27FC236}">
                            <a16:creationId xmlns:a16="http://schemas.microsoft.com/office/drawing/2014/main" id="{1824E3EB-59D5-4AE9-896D-A099511E486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585652" y="391908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4" name="流程图: 接点 143">
                        <a:extLst>
                          <a:ext uri="{FF2B5EF4-FFF2-40B4-BE49-F238E27FC236}">
                            <a16:creationId xmlns:a16="http://schemas.microsoft.com/office/drawing/2014/main" id="{B61DB2E1-FB65-416F-8565-B31CC80D335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249969" y="4561441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5" name="流程图: 接点 144">
                        <a:extLst>
                          <a:ext uri="{FF2B5EF4-FFF2-40B4-BE49-F238E27FC236}">
                            <a16:creationId xmlns:a16="http://schemas.microsoft.com/office/drawing/2014/main" id="{FCB524F0-31DC-40EC-8FE5-21D1BD0EF8A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983355" y="381197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6" name="流程图: 接点 145">
                        <a:extLst>
                          <a:ext uri="{FF2B5EF4-FFF2-40B4-BE49-F238E27FC236}">
                            <a16:creationId xmlns:a16="http://schemas.microsoft.com/office/drawing/2014/main" id="{CFF77A0B-B07C-4AEC-B046-CF2278205C4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671146" y="4752635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7" name="流程图: 接点 146">
                        <a:extLst>
                          <a:ext uri="{FF2B5EF4-FFF2-40B4-BE49-F238E27FC236}">
                            <a16:creationId xmlns:a16="http://schemas.microsoft.com/office/drawing/2014/main" id="{47B69F1B-7790-4218-89DD-E7E392F1A9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80474" y="2813509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8" name="流程图: 接点 147">
                        <a:extLst>
                          <a:ext uri="{FF2B5EF4-FFF2-40B4-BE49-F238E27FC236}">
                            <a16:creationId xmlns:a16="http://schemas.microsoft.com/office/drawing/2014/main" id="{32BDE66A-2878-44CF-A8CD-34373A8FCB2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50212" y="298340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9" name="流程图: 接点 148">
                        <a:extLst>
                          <a:ext uri="{FF2B5EF4-FFF2-40B4-BE49-F238E27FC236}">
                            <a16:creationId xmlns:a16="http://schemas.microsoft.com/office/drawing/2014/main" id="{E45A764F-2229-4078-9261-55CF0157249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6974" y="3120734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0" name="流程图: 接点 149">
                        <a:extLst>
                          <a:ext uri="{FF2B5EF4-FFF2-40B4-BE49-F238E27FC236}">
                            <a16:creationId xmlns:a16="http://schemas.microsoft.com/office/drawing/2014/main" id="{E063BB76-A5BD-4465-B4B1-CDD89EDD393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66318" y="2609790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1" name="流程图: 接点 150">
                        <a:extLst>
                          <a:ext uri="{FF2B5EF4-FFF2-40B4-BE49-F238E27FC236}">
                            <a16:creationId xmlns:a16="http://schemas.microsoft.com/office/drawing/2014/main" id="{3A9B41FF-54B9-4B06-BE35-F74A062B4C6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2238" y="3894358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2" name="流程图: 接点 151">
                        <a:extLst>
                          <a:ext uri="{FF2B5EF4-FFF2-40B4-BE49-F238E27FC236}">
                            <a16:creationId xmlns:a16="http://schemas.microsoft.com/office/drawing/2014/main" id="{03A3DCA6-98DB-4EB0-9370-7282C3B09E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336948" y="2153026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3" name="流程图: 接点 152">
                        <a:extLst>
                          <a:ext uri="{FF2B5EF4-FFF2-40B4-BE49-F238E27FC236}">
                            <a16:creationId xmlns:a16="http://schemas.microsoft.com/office/drawing/2014/main" id="{3C2D28BE-E2C1-4EDB-9962-C3110BDEBD6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79684" y="3565493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54" name="流程图: 接点 153">
                        <a:extLst>
                          <a:ext uri="{FF2B5EF4-FFF2-40B4-BE49-F238E27FC236}">
                            <a16:creationId xmlns:a16="http://schemas.microsoft.com/office/drawing/2014/main" id="{07A8A9EB-34E3-4013-AEF4-035E42EC43D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20464" y="2634227"/>
                        <a:ext cx="142736" cy="142736"/>
                      </a:xfrm>
                      <a:prstGeom prst="flowChartConnector">
                        <a:avLst/>
                      </a:prstGeom>
                      <a:solidFill>
                        <a:srgbClr val="0000FF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>
                          <a:ea typeface="微软雅黑" panose="020B0503020204020204" pitchFamily="34" charset="-122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5" name="矩形 154">
                            <a:extLst>
                              <a:ext uri="{FF2B5EF4-FFF2-40B4-BE49-F238E27FC236}">
                                <a16:creationId xmlns:a16="http://schemas.microsoft.com/office/drawing/2014/main" id="{FAF232B0-D63B-4B98-92A1-7349DECD79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altLang="zh-CN" sz="20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1" name="矩形 230">
                            <a:extLst>
                              <a:ext uri="{FF2B5EF4-FFF2-40B4-BE49-F238E27FC236}">
                                <a16:creationId xmlns:a16="http://schemas.microsoft.com/office/drawing/2014/main" id="{54E8B182-901E-400D-AA37-C24D820B867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70745" y="5453672"/>
                            <a:ext cx="697883" cy="738664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21" name="直接连接符 120">
                      <a:extLst>
                        <a:ext uri="{FF2B5EF4-FFF2-40B4-BE49-F238E27FC236}">
                          <a16:creationId xmlns:a16="http://schemas.microsoft.com/office/drawing/2014/main" id="{E1ED6B6B-581A-4509-AD33-E013FC1727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92249" y="2004963"/>
                      <a:ext cx="2931341" cy="2959943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>
                      <a:extLst>
                        <a:ext uri="{FF2B5EF4-FFF2-40B4-BE49-F238E27FC236}">
                          <a16:creationId xmlns:a16="http://schemas.microsoft.com/office/drawing/2014/main" id="{57DA6486-9084-47A1-898B-340D3F452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0391" y="2858740"/>
                      <a:ext cx="2746951" cy="2758439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矩形 118">
                        <a:extLst>
                          <a:ext uri="{FF2B5EF4-FFF2-40B4-BE49-F238E27FC236}">
                            <a16:creationId xmlns:a16="http://schemas.microsoft.com/office/drawing/2014/main" id="{D1CAF562-01F2-4E30-AAFB-A642691765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矩形 194">
                        <a:extLst>
                          <a:ext uri="{FF2B5EF4-FFF2-40B4-BE49-F238E27FC236}">
                            <a16:creationId xmlns:a16="http://schemas.microsoft.com/office/drawing/2014/main" id="{612B2788-DA4F-4F3F-81DC-5E60048C2E4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71383" y="5485706"/>
                        <a:ext cx="888641" cy="7386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矩形 109">
                    <a:extLst>
                      <a:ext uri="{FF2B5EF4-FFF2-40B4-BE49-F238E27FC236}">
                        <a16:creationId xmlns:a16="http://schemas.microsoft.com/office/drawing/2014/main" id="{A54E1C72-7599-4665-AC60-9CCC62A13731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zh-CN" sz="2800" dirty="0">
                        <a:solidFill>
                          <a:schemeClr val="tx1"/>
                        </a:solidFill>
                      </a:rPr>
                      <a:t>0</a:t>
                    </a:r>
                    <a:endParaRPr lang="zh-CN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248E4727-FED7-4DBA-80EE-B7EE74D067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200431" y="2331381"/>
                    <a:ext cx="2573672" cy="5309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1129BC66-8428-4877-A07C-7B7F375B8710}"/>
                      </a:ext>
                    </a:extLst>
                  </p:cNvPr>
                  <p:cNvSpPr/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0F8902A6-224B-4762-A088-72BB6D65FC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760404">
                    <a:off x="8991917" y="2758708"/>
                    <a:ext cx="2573672" cy="5309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23143544-FAF2-447A-AABA-40F34486C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3737" y="4604795"/>
                <a:ext cx="536287" cy="523569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id="{37E6C290-528E-46BC-A0FE-67A42344E69F}"/>
                      </a:ext>
                    </a:extLst>
                  </p:cNvPr>
                  <p:cNvSpPr/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26635946-B089-4176-ABC1-1CB5BC0051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7241" y="4804491"/>
                    <a:ext cx="773417" cy="6819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01FF55D0-FC06-4757-A344-63C0CF3CD9C9}"/>
                      </a:ext>
                    </a:extLst>
                  </p:cNvPr>
                  <p:cNvSpPr/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308BC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308B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308BC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308B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78701BAB-E6A9-4FE6-9C5A-D1A0472EEE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047" y="5282005"/>
                    <a:ext cx="773417" cy="6819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41828C1C-6498-45CD-922A-9D984581C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4529" y="5132439"/>
                <a:ext cx="580486" cy="550697"/>
              </a:xfrm>
              <a:prstGeom prst="straightConnector1">
                <a:avLst/>
              </a:prstGeom>
              <a:ln w="28575">
                <a:solidFill>
                  <a:srgbClr val="308BC6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6" name="流程图: 接点 155">
            <a:extLst>
              <a:ext uri="{FF2B5EF4-FFF2-40B4-BE49-F238E27FC236}">
                <a16:creationId xmlns:a16="http://schemas.microsoft.com/office/drawing/2014/main" id="{C0E902CC-CC67-4F15-9C96-631EE4FBC0F9}"/>
              </a:ext>
            </a:extLst>
          </p:cNvPr>
          <p:cNvSpPr>
            <a:spLocks noChangeAspect="1"/>
          </p:cNvSpPr>
          <p:nvPr/>
        </p:nvSpPr>
        <p:spPr>
          <a:xfrm>
            <a:off x="9563976" y="3768559"/>
            <a:ext cx="183722" cy="183722"/>
          </a:xfrm>
          <a:prstGeom prst="flowChartConnector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流程图: 接点 156">
            <a:extLst>
              <a:ext uri="{FF2B5EF4-FFF2-40B4-BE49-F238E27FC236}">
                <a16:creationId xmlns:a16="http://schemas.microsoft.com/office/drawing/2014/main" id="{09D28144-B660-4DEA-9668-B142FBE3078D}"/>
              </a:ext>
            </a:extLst>
          </p:cNvPr>
          <p:cNvSpPr>
            <a:spLocks noChangeAspect="1"/>
          </p:cNvSpPr>
          <p:nvPr/>
        </p:nvSpPr>
        <p:spPr>
          <a:xfrm>
            <a:off x="8407212" y="3833905"/>
            <a:ext cx="183722" cy="183722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EF60212-A5FE-453A-8BE5-F6D88B3D1D40}"/>
              </a:ext>
            </a:extLst>
          </p:cNvPr>
          <p:cNvCxnSpPr>
            <a:cxnSpLocks/>
          </p:cNvCxnSpPr>
          <p:nvPr/>
        </p:nvCxnSpPr>
        <p:spPr>
          <a:xfrm>
            <a:off x="8596008" y="3996975"/>
            <a:ext cx="914105" cy="87189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3C7B9EED-DFC6-4902-A9BC-8574B6A2EBA7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8830184" y="3083090"/>
            <a:ext cx="760697" cy="712374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99C3A6E-D2F8-4030-BD89-0CD6A2E8AA1F}"/>
                  </a:ext>
                </a:extLst>
              </p:cNvPr>
              <p:cNvSpPr txBox="1"/>
              <p:nvPr/>
            </p:nvSpPr>
            <p:spPr>
              <a:xfrm>
                <a:off x="8866435" y="3253274"/>
                <a:ext cx="405176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99C3A6E-D2F8-4030-BD89-0CD6A2E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35" y="3253274"/>
                <a:ext cx="405176" cy="5320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64ADFD20-5453-44E9-952F-3DC2251A3EFF}"/>
                  </a:ext>
                </a:extLst>
              </p:cNvPr>
              <p:cNvSpPr/>
              <p:nvPr/>
            </p:nvSpPr>
            <p:spPr>
              <a:xfrm>
                <a:off x="164212" y="1570041"/>
                <a:ext cx="6172757" cy="1870835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</m:t>
                      </m:r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64ADFD20-5453-44E9-952F-3DC2251A3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2" y="1570041"/>
                <a:ext cx="6172757" cy="1870835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6116BE8B-8E12-4597-AF81-8549459D5C9A}"/>
                  </a:ext>
                </a:extLst>
              </p:cNvPr>
              <p:cNvSpPr/>
              <p:nvPr/>
            </p:nvSpPr>
            <p:spPr>
              <a:xfrm>
                <a:off x="128442" y="3996975"/>
                <a:ext cx="6172757" cy="2769087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CA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CA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CA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6116BE8B-8E12-4597-AF81-8549459D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2" y="3996975"/>
                <a:ext cx="6172757" cy="27690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BDCE7B32-B004-4F07-9B3A-C27E5A89B1D8}"/>
                  </a:ext>
                </a:extLst>
              </p:cNvPr>
              <p:cNvSpPr txBox="1"/>
              <p:nvPr/>
            </p:nvSpPr>
            <p:spPr>
              <a:xfrm>
                <a:off x="8746840" y="4329852"/>
                <a:ext cx="406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BDCE7B32-B004-4F07-9B3A-C27E5A89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840" y="4329852"/>
                <a:ext cx="406458" cy="4924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6746272-AE82-40C7-ADDF-CBF07B92C08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标题 1">
            <a:extLst>
              <a:ext uri="{FF2B5EF4-FFF2-40B4-BE49-F238E27FC236}">
                <a16:creationId xmlns:a16="http://schemas.microsoft.com/office/drawing/2014/main" id="{888DA95D-F6BD-4DE4-8AAF-D9E7B55F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80868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164212" y="971278"/>
            <a:ext cx="42625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优化问题另一种形式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6116BE8B-8E12-4597-AF81-8549459D5C9A}"/>
                  </a:ext>
                </a:extLst>
              </p:cNvPr>
              <p:cNvSpPr/>
              <p:nvPr/>
            </p:nvSpPr>
            <p:spPr>
              <a:xfrm>
                <a:off x="73436" y="1774444"/>
                <a:ext cx="4622389" cy="2454655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CA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6116BE8B-8E12-4597-AF81-8549459D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" y="1774444"/>
                <a:ext cx="4622389" cy="245465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/>
              <p:nvPr/>
            </p:nvSpPr>
            <p:spPr>
              <a:xfrm>
                <a:off x="5276850" y="1774443"/>
                <a:ext cx="6838950" cy="2454655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CA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0,1−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850" y="1774443"/>
                <a:ext cx="6838950" cy="245465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左右 1">
            <a:extLst>
              <a:ext uri="{FF2B5EF4-FFF2-40B4-BE49-F238E27FC236}">
                <a16:creationId xmlns:a16="http://schemas.microsoft.com/office/drawing/2014/main" id="{037D09DC-9EA9-4C74-8E24-2BCFD0BFEAB2}"/>
              </a:ext>
            </a:extLst>
          </p:cNvPr>
          <p:cNvSpPr/>
          <p:nvPr/>
        </p:nvSpPr>
        <p:spPr>
          <a:xfrm>
            <a:off x="4686301" y="2759454"/>
            <a:ext cx="5715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/>
              <p:nvPr/>
            </p:nvSpPr>
            <p:spPr>
              <a:xfrm>
                <a:off x="1771650" y="5068516"/>
                <a:ext cx="10126618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合页</a:t>
                </a:r>
                <a:r>
                  <a:rPr lang="en-CA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(hinge)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损失函数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⁡(0, 1−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  <m:m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0" y="5068516"/>
                <a:ext cx="10126618" cy="916148"/>
              </a:xfrm>
              <a:prstGeom prst="rect">
                <a:avLst/>
              </a:prstGeom>
              <a:blipFill>
                <a:blip r:embed="rId9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981587F-5952-41AD-A56D-46B410F48E1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DB558958-3398-4440-9421-8717FB22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227901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164212" y="971278"/>
            <a:ext cx="42625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优化问题另一种形式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/>
              <p:nvPr/>
            </p:nvSpPr>
            <p:spPr>
              <a:xfrm>
                <a:off x="1215838" y="1787545"/>
                <a:ext cx="7668186" cy="1341137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CA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0,1−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838" y="1787545"/>
                <a:ext cx="7668186" cy="134113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/>
              <p:nvPr/>
            </p:nvSpPr>
            <p:spPr>
              <a:xfrm>
                <a:off x="578385" y="3729319"/>
                <a:ext cx="11272957" cy="196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altLang="zh-CN" sz="240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0,1−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85" y="3729319"/>
                <a:ext cx="11272957" cy="1961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-to-the-left-silhouette_32536">
            <a:extLst>
              <a:ext uri="{FF2B5EF4-FFF2-40B4-BE49-F238E27FC236}">
                <a16:creationId xmlns:a16="http://schemas.microsoft.com/office/drawing/2014/main" id="{C37A3862-4B12-4BAA-8946-664E8EFF89BC}"/>
              </a:ext>
            </a:extLst>
          </p:cNvPr>
          <p:cNvSpPr/>
          <p:nvPr/>
        </p:nvSpPr>
        <p:spPr>
          <a:xfrm rot="10800000">
            <a:off x="6015863" y="3874964"/>
            <a:ext cx="6174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2CC1CCE-2A94-495A-ABC0-02A82CAB06B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2CAFE752-0FF1-488E-A2C1-4D6C1B32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97383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754" y="1451538"/>
                <a:ext cx="6635048" cy="45991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线性分类器，需要计算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，预测标签为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754" y="1451538"/>
                <a:ext cx="6635048" cy="4599123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0947104B-5FFC-4883-BA7A-EE2B9A91D63F}"/>
              </a:ext>
            </a:extLst>
          </p:cNvPr>
          <p:cNvGrpSpPr/>
          <p:nvPr/>
        </p:nvGrpSpPr>
        <p:grpSpPr>
          <a:xfrm>
            <a:off x="6987312" y="1937745"/>
            <a:ext cx="4464859" cy="4139252"/>
            <a:chOff x="6987312" y="1937745"/>
            <a:chExt cx="4464859" cy="4139252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EB8275E2-3B79-42D8-B568-70EEC47AD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5965" y="1969867"/>
              <a:ext cx="0" cy="3657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E5B6F41-DE04-44E0-BED8-D2912DD36E55}"/>
                </a:ext>
              </a:extLst>
            </p:cNvPr>
            <p:cNvCxnSpPr>
              <a:cxnSpLocks/>
            </p:cNvCxnSpPr>
            <p:nvPr/>
          </p:nvCxnSpPr>
          <p:spPr>
            <a:xfrm>
              <a:off x="7485964" y="5616376"/>
              <a:ext cx="3657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流程图: 接点 73">
              <a:extLst>
                <a:ext uri="{FF2B5EF4-FFF2-40B4-BE49-F238E27FC236}">
                  <a16:creationId xmlns:a16="http://schemas.microsoft.com/office/drawing/2014/main" id="{48134EA3-C2F9-4A28-ABA6-A2C8803D8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6792" y="288338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5" name="流程图: 接点 74">
              <a:extLst>
                <a:ext uri="{FF2B5EF4-FFF2-40B4-BE49-F238E27FC236}">
                  <a16:creationId xmlns:a16="http://schemas.microsoft.com/office/drawing/2014/main" id="{D79DB31D-A326-4100-A7F5-A667D5E97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5424" y="426073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8" name="流程图: 接点 77">
              <a:extLst>
                <a:ext uri="{FF2B5EF4-FFF2-40B4-BE49-F238E27FC236}">
                  <a16:creationId xmlns:a16="http://schemas.microsoft.com/office/drawing/2014/main" id="{F70FBBA5-F1C5-46AA-9A5E-8D911996C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5744" y="222439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9" name="流程图: 接点 78">
              <a:extLst>
                <a:ext uri="{FF2B5EF4-FFF2-40B4-BE49-F238E27FC236}">
                  <a16:creationId xmlns:a16="http://schemas.microsoft.com/office/drawing/2014/main" id="{AC8BABD3-17C7-4BC7-B026-7D2EBA590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6652" y="4109193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0" name="流程图: 接点 79">
              <a:extLst>
                <a:ext uri="{FF2B5EF4-FFF2-40B4-BE49-F238E27FC236}">
                  <a16:creationId xmlns:a16="http://schemas.microsoft.com/office/drawing/2014/main" id="{6ADE2107-263B-4A34-AD38-E6068382B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8610" y="494727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2" name="流程图: 接点 81">
              <a:extLst>
                <a:ext uri="{FF2B5EF4-FFF2-40B4-BE49-F238E27FC236}">
                  <a16:creationId xmlns:a16="http://schemas.microsoft.com/office/drawing/2014/main" id="{0F8C29D1-C0D2-482C-835E-2FC1592EB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4719" y="535661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3" name="流程图: 接点 82">
              <a:extLst>
                <a:ext uri="{FF2B5EF4-FFF2-40B4-BE49-F238E27FC236}">
                  <a16:creationId xmlns:a16="http://schemas.microsoft.com/office/drawing/2014/main" id="{5BB8DDE1-9181-4AF0-9857-95474195F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23008" y="505018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4" name="流程图: 接点 83">
              <a:extLst>
                <a:ext uri="{FF2B5EF4-FFF2-40B4-BE49-F238E27FC236}">
                  <a16:creationId xmlns:a16="http://schemas.microsoft.com/office/drawing/2014/main" id="{304E325B-526A-42D7-A4D2-8C747061B2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9149" y="4642807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流程图: 接点 84">
              <a:extLst>
                <a:ext uri="{FF2B5EF4-FFF2-40B4-BE49-F238E27FC236}">
                  <a16:creationId xmlns:a16="http://schemas.microsoft.com/office/drawing/2014/main" id="{E93CDC6B-9E91-4FA0-9F9D-7B311F5DA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19114" y="4654934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5B34802A-40CC-4BAF-ADD0-FCA8FEBE6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824" y="2451894"/>
              <a:ext cx="3124225" cy="314155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94DAD33-DD58-4D5E-821F-641623DDBA1A}"/>
                    </a:ext>
                  </a:extLst>
                </p:cNvPr>
                <p:cNvSpPr txBox="1"/>
                <p:nvPr/>
              </p:nvSpPr>
              <p:spPr>
                <a:xfrm>
                  <a:off x="10951415" y="5707665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56ED5BCE-3B1D-49F7-BA12-84D21ACDB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1415" y="5707665"/>
                  <a:ext cx="3649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000" r="-8333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F9A0FFAB-4025-445E-8523-D32A18678746}"/>
                    </a:ext>
                  </a:extLst>
                </p:cNvPr>
                <p:cNvSpPr txBox="1"/>
                <p:nvPr/>
              </p:nvSpPr>
              <p:spPr>
                <a:xfrm>
                  <a:off x="6987312" y="1937745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D3795E3F-696D-43A3-944C-39963AF39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312" y="1937745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流程图: 接点 88">
              <a:extLst>
                <a:ext uri="{FF2B5EF4-FFF2-40B4-BE49-F238E27FC236}">
                  <a16:creationId xmlns:a16="http://schemas.microsoft.com/office/drawing/2014/main" id="{8E399E53-66D2-4BEC-ADF4-3FFE35742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85597" y="5222712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流程图: 接点 90">
              <a:extLst>
                <a:ext uri="{FF2B5EF4-FFF2-40B4-BE49-F238E27FC236}">
                  <a16:creationId xmlns:a16="http://schemas.microsoft.com/office/drawing/2014/main" id="{A003571D-CDF6-4C35-B085-DB2CCC053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8353" y="5391169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" name="流程图: 接点 91">
              <a:extLst>
                <a:ext uri="{FF2B5EF4-FFF2-40B4-BE49-F238E27FC236}">
                  <a16:creationId xmlns:a16="http://schemas.microsoft.com/office/drawing/2014/main" id="{8BE801C7-8F15-4CA9-8E33-ED3E67531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4616" y="4939226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3" name="流程图: 接点 92">
              <a:extLst>
                <a:ext uri="{FF2B5EF4-FFF2-40B4-BE49-F238E27FC236}">
                  <a16:creationId xmlns:a16="http://schemas.microsoft.com/office/drawing/2014/main" id="{51545372-35A9-40D6-9A8D-1909BDCFE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09435" y="3297343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4" name="流程图: 接点 93">
              <a:extLst>
                <a:ext uri="{FF2B5EF4-FFF2-40B4-BE49-F238E27FC236}">
                  <a16:creationId xmlns:a16="http://schemas.microsoft.com/office/drawing/2014/main" id="{448B92B9-ADCA-4DA2-B62B-2120F78F62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6517" y="4337658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5" name="流程图: 接点 94">
              <a:extLst>
                <a:ext uri="{FF2B5EF4-FFF2-40B4-BE49-F238E27FC236}">
                  <a16:creationId xmlns:a16="http://schemas.microsoft.com/office/drawing/2014/main" id="{7978E155-C9EA-4A78-9BF7-7A3EC09D5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98851" y="4228693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6" name="流程图: 接点 95">
              <a:extLst>
                <a:ext uri="{FF2B5EF4-FFF2-40B4-BE49-F238E27FC236}">
                  <a16:creationId xmlns:a16="http://schemas.microsoft.com/office/drawing/2014/main" id="{319F5F89-8158-40F9-A688-7F59850BB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5652" y="3919080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7" name="流程图: 接点 96">
              <a:extLst>
                <a:ext uri="{FF2B5EF4-FFF2-40B4-BE49-F238E27FC236}">
                  <a16:creationId xmlns:a16="http://schemas.microsoft.com/office/drawing/2014/main" id="{52E93A40-44EB-4B12-BFFC-97ECECD7E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9969" y="4561441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8" name="流程图: 接点 97">
              <a:extLst>
                <a:ext uri="{FF2B5EF4-FFF2-40B4-BE49-F238E27FC236}">
                  <a16:creationId xmlns:a16="http://schemas.microsoft.com/office/drawing/2014/main" id="{1B91A52F-B530-45FB-B5B5-FDD797912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3355" y="3811974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9" name="流程图: 接点 98">
              <a:extLst>
                <a:ext uri="{FF2B5EF4-FFF2-40B4-BE49-F238E27FC236}">
                  <a16:creationId xmlns:a16="http://schemas.microsoft.com/office/drawing/2014/main" id="{3561BF39-6AB0-4175-978D-F5FD15A7B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146" y="4752635"/>
              <a:ext cx="142736" cy="14273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0" name="流程图: 接点 99">
              <a:extLst>
                <a:ext uri="{FF2B5EF4-FFF2-40B4-BE49-F238E27FC236}">
                  <a16:creationId xmlns:a16="http://schemas.microsoft.com/office/drawing/2014/main" id="{0ECE19E6-AD93-43ED-9F51-CBB3589A4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0474" y="2813509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1" name="流程图: 接点 100">
              <a:extLst>
                <a:ext uri="{FF2B5EF4-FFF2-40B4-BE49-F238E27FC236}">
                  <a16:creationId xmlns:a16="http://schemas.microsoft.com/office/drawing/2014/main" id="{DCEEA69E-BA54-4481-9043-D82B39D31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0212" y="298340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2" name="流程图: 接点 101">
              <a:extLst>
                <a:ext uri="{FF2B5EF4-FFF2-40B4-BE49-F238E27FC236}">
                  <a16:creationId xmlns:a16="http://schemas.microsoft.com/office/drawing/2014/main" id="{869F6E20-30BB-42AD-9C86-B624B756F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6974" y="3120734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3" name="流程图: 接点 102">
              <a:extLst>
                <a:ext uri="{FF2B5EF4-FFF2-40B4-BE49-F238E27FC236}">
                  <a16:creationId xmlns:a16="http://schemas.microsoft.com/office/drawing/2014/main" id="{2DC3192D-D012-4191-B9C5-C9D58795D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318" y="2609790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4" name="流程图: 接点 103">
              <a:extLst>
                <a:ext uri="{FF2B5EF4-FFF2-40B4-BE49-F238E27FC236}">
                  <a16:creationId xmlns:a16="http://schemas.microsoft.com/office/drawing/2014/main" id="{C575D300-77AC-43EC-97D5-03DABD567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2238" y="3894358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5" name="流程图: 接点 104">
              <a:extLst>
                <a:ext uri="{FF2B5EF4-FFF2-40B4-BE49-F238E27FC236}">
                  <a16:creationId xmlns:a16="http://schemas.microsoft.com/office/drawing/2014/main" id="{1EC5C418-51E5-4047-B54F-90087B7E3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6948" y="2153026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6" name="流程图: 接点 105">
              <a:extLst>
                <a:ext uri="{FF2B5EF4-FFF2-40B4-BE49-F238E27FC236}">
                  <a16:creationId xmlns:a16="http://schemas.microsoft.com/office/drawing/2014/main" id="{075EFA47-4AD3-457A-9304-176DEA7BE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9684" y="3565493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7" name="流程图: 接点 106">
              <a:extLst>
                <a:ext uri="{FF2B5EF4-FFF2-40B4-BE49-F238E27FC236}">
                  <a16:creationId xmlns:a16="http://schemas.microsoft.com/office/drawing/2014/main" id="{D12BC656-AA84-4282-ABDD-AA147A1CC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0464" y="2634227"/>
              <a:ext cx="142736" cy="142736"/>
            </a:xfrm>
            <a:prstGeom prst="flowChartConnector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2DFB47C-5D3D-48F0-B702-6A81CEB59606}"/>
                    </a:ext>
                  </a:extLst>
                </p:cNvPr>
                <p:cNvSpPr/>
                <p:nvPr/>
              </p:nvSpPr>
              <p:spPr>
                <a:xfrm>
                  <a:off x="10604670" y="2048845"/>
                  <a:ext cx="697883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2DFB47C-5D3D-48F0-B702-6A81CEB596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4670" y="2048845"/>
                  <a:ext cx="697883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7BC7F49-5545-4A0A-AA9C-6A52D0BE78B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标题 1">
            <a:extLst>
              <a:ext uri="{FF2B5EF4-FFF2-40B4-BE49-F238E27FC236}">
                <a16:creationId xmlns:a16="http://schemas.microsoft.com/office/drawing/2014/main" id="{CDB0D60B-2E66-43B0-ABA4-F6BCD5D2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865950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E81652A-B182-4D59-97D9-87920C8A8421}"/>
              </a:ext>
            </a:extLst>
          </p:cNvPr>
          <p:cNvSpPr/>
          <p:nvPr/>
        </p:nvSpPr>
        <p:spPr>
          <a:xfrm>
            <a:off x="1372302" y="4112404"/>
            <a:ext cx="4285129" cy="636493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DC5DC8-AFB0-4623-968C-8E174F8F31E0}"/>
              </a:ext>
            </a:extLst>
          </p:cNvPr>
          <p:cNvSpPr/>
          <p:nvPr/>
        </p:nvSpPr>
        <p:spPr>
          <a:xfrm>
            <a:off x="8243638" y="4829011"/>
            <a:ext cx="2768951" cy="111688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F8689F-6E11-40B4-9DB9-10A2473211AF}"/>
              </a:ext>
            </a:extLst>
          </p:cNvPr>
          <p:cNvSpPr txBox="1"/>
          <p:nvPr/>
        </p:nvSpPr>
        <p:spPr>
          <a:xfrm>
            <a:off x="164212" y="971278"/>
            <a:ext cx="42625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优化问题另一种形式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/>
              <p:nvPr/>
            </p:nvSpPr>
            <p:spPr>
              <a:xfrm>
                <a:off x="225261" y="1694358"/>
                <a:ext cx="6825503" cy="1341137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CA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0,1−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04318732-F589-440D-BB6D-73C5078D1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1" y="1694358"/>
                <a:ext cx="6825503" cy="134113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/>
              <p:nvPr/>
            </p:nvSpPr>
            <p:spPr>
              <a:xfrm>
                <a:off x="216310" y="4125567"/>
                <a:ext cx="11272957" cy="180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altLang="zh-CN" sz="240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0,1−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CA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445862-3ACB-40F5-8B89-68469DC4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4125567"/>
                <a:ext cx="11272957" cy="1807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06200F8C-F26F-4D67-84F7-C444815F6B8A}"/>
                  </a:ext>
                </a:extLst>
              </p:cNvPr>
              <p:cNvSpPr/>
              <p:nvPr/>
            </p:nvSpPr>
            <p:spPr>
              <a:xfrm>
                <a:off x="7272095" y="1246927"/>
                <a:ext cx="4622389" cy="2454655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CA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CA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06200F8C-F26F-4D67-84F7-C444815F6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95" y="1246927"/>
                <a:ext cx="4622389" cy="24546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标注 11">
            <a:extLst>
              <a:ext uri="{FF2B5EF4-FFF2-40B4-BE49-F238E27FC236}">
                <a16:creationId xmlns:a16="http://schemas.microsoft.com/office/drawing/2014/main" id="{5B73D54B-FC30-4DD2-AE72-C8D77A5F244D}"/>
              </a:ext>
            </a:extLst>
          </p:cNvPr>
          <p:cNvSpPr/>
          <p:nvPr/>
        </p:nvSpPr>
        <p:spPr>
          <a:xfrm>
            <a:off x="7373068" y="6092802"/>
            <a:ext cx="4675841" cy="603504"/>
          </a:xfrm>
          <a:prstGeom prst="wedgeRoundRectCallout">
            <a:avLst>
              <a:gd name="adj1" fmla="val -10077"/>
              <a:gd name="adj2" fmla="val -95292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目标函数 </a:t>
            </a:r>
            <a:r>
              <a:rPr lang="en-US" altLang="zh-CN" sz="2400" dirty="0">
                <a:ea typeface="楷体" panose="02010609060101010101" pitchFamily="49" charset="-122"/>
              </a:rPr>
              <a:t>objective function</a:t>
            </a:r>
            <a:endParaRPr lang="en-US" sz="2400" dirty="0">
              <a:ea typeface="楷体" panose="02010609060101010101" pitchFamily="49" charset="-122"/>
            </a:endParaRPr>
          </a:p>
        </p:txBody>
      </p:sp>
      <p:sp>
        <p:nvSpPr>
          <p:cNvPr id="22" name="圆角矩形标注 11">
            <a:extLst>
              <a:ext uri="{FF2B5EF4-FFF2-40B4-BE49-F238E27FC236}">
                <a16:creationId xmlns:a16="http://schemas.microsoft.com/office/drawing/2014/main" id="{C58CBD8F-0ED7-45B8-B418-D49AAE8739DC}"/>
              </a:ext>
            </a:extLst>
          </p:cNvPr>
          <p:cNvSpPr/>
          <p:nvPr/>
        </p:nvSpPr>
        <p:spPr>
          <a:xfrm>
            <a:off x="1300091" y="3365072"/>
            <a:ext cx="4675841" cy="600421"/>
          </a:xfrm>
          <a:prstGeom prst="wedgeRoundRectCallout">
            <a:avLst>
              <a:gd name="adj1" fmla="val -32126"/>
              <a:gd name="adj2" fmla="val 92095"/>
              <a:gd name="adj3" fmla="val 16667"/>
            </a:avLst>
          </a:prstGeom>
          <a:solidFill>
            <a:srgbClr val="DED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a typeface="楷体" panose="02010609060101010101" pitchFamily="49" charset="-122"/>
              </a:rPr>
              <a:t>约束条件 </a:t>
            </a:r>
            <a:r>
              <a:rPr lang="en-CA" altLang="zh-CN" sz="2400" dirty="0">
                <a:ea typeface="楷体" panose="02010609060101010101" pitchFamily="49" charset="-122"/>
              </a:rPr>
              <a:t>constraints</a:t>
            </a:r>
            <a:endParaRPr lang="en-US" sz="2400" dirty="0">
              <a:ea typeface="楷体" panose="02010609060101010101" pitchFamily="49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0728EBF-2E35-44B8-B1FD-0341462ADF4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671365AA-B531-4575-866F-E62D4229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2421289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20FED74-CDB9-41BA-9BEF-777336EF1D6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3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2936" y="1006956"/>
                <a:ext cx="6846183" cy="55731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个超平面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在平面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上找到一个点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到分类平面距离最近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36" y="1006956"/>
                <a:ext cx="6846183" cy="5573138"/>
              </a:xfrm>
              <a:blipFill>
                <a:blip r:embed="rId2"/>
                <a:stretch>
                  <a:fillRect l="-1158" r="-1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EE562C6E-8D57-42FF-9EFD-7D4F75CEB22D}"/>
              </a:ext>
            </a:extLst>
          </p:cNvPr>
          <p:cNvGrpSpPr/>
          <p:nvPr/>
        </p:nvGrpSpPr>
        <p:grpSpPr>
          <a:xfrm>
            <a:off x="6987312" y="1537970"/>
            <a:ext cx="5191180" cy="4539027"/>
            <a:chOff x="6987312" y="1537970"/>
            <a:chExt cx="5191180" cy="4539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B6FE4C89-897E-4C4A-A8EE-F9A2D62E321E}"/>
                    </a:ext>
                  </a:extLst>
                </p:cNvPr>
                <p:cNvSpPr/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FE537D6-9423-4BAA-84F2-866C655B63EB}"/>
                </a:ext>
              </a:extLst>
            </p:cNvPr>
            <p:cNvGrpSpPr/>
            <p:nvPr/>
          </p:nvGrpSpPr>
          <p:grpSpPr>
            <a:xfrm>
              <a:off x="6987312" y="1937745"/>
              <a:ext cx="5191180" cy="4139252"/>
              <a:chOff x="6987312" y="1937745"/>
              <a:chExt cx="5191180" cy="4139252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FE2E8BB9-E47A-4E5C-9A62-9D63B96F0BD4}"/>
                  </a:ext>
                </a:extLst>
              </p:cNvPr>
              <p:cNvGrpSpPr/>
              <p:nvPr/>
            </p:nvGrpSpPr>
            <p:grpSpPr>
              <a:xfrm>
                <a:off x="6987312" y="1937745"/>
                <a:ext cx="4500030" cy="4139252"/>
                <a:chOff x="6987312" y="1937745"/>
                <a:chExt cx="4500030" cy="4139252"/>
              </a:xfrm>
            </p:grpSpPr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30AB3016-E53F-4ABC-AB02-53C720D5EAEB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464859" cy="4139252"/>
                  <a:chOff x="6987312" y="1937745"/>
                  <a:chExt cx="4464859" cy="4139252"/>
                </a:xfrm>
              </p:grpSpPr>
              <p:cxnSp>
                <p:nvCxnSpPr>
                  <p:cNvPr id="58" name="直接箭头连接符 57">
                    <a:extLst>
                      <a:ext uri="{FF2B5EF4-FFF2-40B4-BE49-F238E27FC236}">
                        <a16:creationId xmlns:a16="http://schemas.microsoft.com/office/drawing/2014/main" id="{D178E5D0-BED0-445A-B22C-B37C0FC65A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5965" y="1969867"/>
                    <a:ext cx="0" cy="365760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箭头连接符 58">
                    <a:extLst>
                      <a:ext uri="{FF2B5EF4-FFF2-40B4-BE49-F238E27FC236}">
                        <a16:creationId xmlns:a16="http://schemas.microsoft.com/office/drawing/2014/main" id="{4684172F-A089-49BF-8655-C59DE1F3D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85964" y="5616376"/>
                    <a:ext cx="3657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流程图: 接点 59">
                    <a:extLst>
                      <a:ext uri="{FF2B5EF4-FFF2-40B4-BE49-F238E27FC236}">
                        <a16:creationId xmlns:a16="http://schemas.microsoft.com/office/drawing/2014/main" id="{64073AB9-7000-405A-BD6E-94509C0528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96792" y="288338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1" name="流程图: 接点 60">
                    <a:extLst>
                      <a:ext uri="{FF2B5EF4-FFF2-40B4-BE49-F238E27FC236}">
                        <a16:creationId xmlns:a16="http://schemas.microsoft.com/office/drawing/2014/main" id="{0969F03C-323C-4683-912B-6EA2010D17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5424" y="426073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2" name="流程图: 接点 61">
                    <a:extLst>
                      <a:ext uri="{FF2B5EF4-FFF2-40B4-BE49-F238E27FC236}">
                        <a16:creationId xmlns:a16="http://schemas.microsoft.com/office/drawing/2014/main" id="{8F49BBB7-E1FC-4FB7-BBB5-F03EDA12A7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5744" y="222439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3" name="流程图: 接点 62">
                    <a:extLst>
                      <a:ext uri="{FF2B5EF4-FFF2-40B4-BE49-F238E27FC236}">
                        <a16:creationId xmlns:a16="http://schemas.microsoft.com/office/drawing/2014/main" id="{7753DB2E-2C64-4BC0-82E3-27D39CB9BA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06652" y="41091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4" name="流程图: 接点 63">
                    <a:extLst>
                      <a:ext uri="{FF2B5EF4-FFF2-40B4-BE49-F238E27FC236}">
                        <a16:creationId xmlns:a16="http://schemas.microsoft.com/office/drawing/2014/main" id="{508CFE07-D66B-4D68-B374-9604DD52EA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68610" y="494727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5" name="流程图: 接点 64">
                    <a:extLst>
                      <a:ext uri="{FF2B5EF4-FFF2-40B4-BE49-F238E27FC236}">
                        <a16:creationId xmlns:a16="http://schemas.microsoft.com/office/drawing/2014/main" id="{1ACA6227-7959-4269-95A0-EBABAAC15E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4719" y="535661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" name="流程图: 接点 65">
                    <a:extLst>
                      <a:ext uri="{FF2B5EF4-FFF2-40B4-BE49-F238E27FC236}">
                        <a16:creationId xmlns:a16="http://schemas.microsoft.com/office/drawing/2014/main" id="{30342191-8331-475C-A02D-585093DE8D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23008" y="505018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" name="流程图: 接点 66">
                    <a:extLst>
                      <a:ext uri="{FF2B5EF4-FFF2-40B4-BE49-F238E27FC236}">
                        <a16:creationId xmlns:a16="http://schemas.microsoft.com/office/drawing/2014/main" id="{C3398E08-6D62-4C31-8D69-38BD91B80D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569149" y="4642807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流程图: 接点 67">
                    <a:extLst>
                      <a:ext uri="{FF2B5EF4-FFF2-40B4-BE49-F238E27FC236}">
                        <a16:creationId xmlns:a16="http://schemas.microsoft.com/office/drawing/2014/main" id="{34EF135D-F739-4AB6-B0E5-8EC2029AD5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919114" y="465493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69" name="直接连接符 68">
                    <a:extLst>
                      <a:ext uri="{FF2B5EF4-FFF2-40B4-BE49-F238E27FC236}">
                        <a16:creationId xmlns:a16="http://schemas.microsoft.com/office/drawing/2014/main" id="{8AA59A19-2006-4C87-95E3-5771EA3C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92824" y="2521467"/>
                    <a:ext cx="3124225" cy="314155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1029A76B-791B-43B4-972E-37AF950C4C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000" r="-8333" b="-1311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文本框 70">
                        <a:extLst>
                          <a:ext uri="{FF2B5EF4-FFF2-40B4-BE49-F238E27FC236}">
                            <a16:creationId xmlns:a16="http://schemas.microsoft.com/office/drawing/2014/main" id="{7886F753-DE16-480E-9B4F-8B3A2AA0FD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9836" r="-8197" b="-1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2" name="流程图: 接点 71">
                    <a:extLst>
                      <a:ext uri="{FF2B5EF4-FFF2-40B4-BE49-F238E27FC236}">
                        <a16:creationId xmlns:a16="http://schemas.microsoft.com/office/drawing/2014/main" id="{77CC70D7-E25D-498C-B33E-3F62C45FF4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5597" y="5222712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流程图: 接点 72">
                    <a:extLst>
                      <a:ext uri="{FF2B5EF4-FFF2-40B4-BE49-F238E27FC236}">
                        <a16:creationId xmlns:a16="http://schemas.microsoft.com/office/drawing/2014/main" id="{84C05F9C-229E-45B6-98E5-670BD721AC2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28353" y="539116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4" name="流程图: 接点 73">
                    <a:extLst>
                      <a:ext uri="{FF2B5EF4-FFF2-40B4-BE49-F238E27FC236}">
                        <a16:creationId xmlns:a16="http://schemas.microsoft.com/office/drawing/2014/main" id="{1946A196-690A-4945-B139-58C0F7C671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64616" y="4939226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5" name="流程图: 接点 74">
                    <a:extLst>
                      <a:ext uri="{FF2B5EF4-FFF2-40B4-BE49-F238E27FC236}">
                        <a16:creationId xmlns:a16="http://schemas.microsoft.com/office/drawing/2014/main" id="{2CA43B7B-F9AB-4702-A687-A2CD46B8FC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09435" y="329734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6" name="流程图: 接点 75">
                    <a:extLst>
                      <a:ext uri="{FF2B5EF4-FFF2-40B4-BE49-F238E27FC236}">
                        <a16:creationId xmlns:a16="http://schemas.microsoft.com/office/drawing/2014/main" id="{7BFFE451-EA0A-4AC9-A81A-A956C21624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856517" y="4337658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7" name="流程图: 接点 76">
                    <a:extLst>
                      <a:ext uri="{FF2B5EF4-FFF2-40B4-BE49-F238E27FC236}">
                        <a16:creationId xmlns:a16="http://schemas.microsoft.com/office/drawing/2014/main" id="{98185FF0-2CAB-4419-BC41-1627BF883E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198851" y="422869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8" name="流程图: 接点 77">
                    <a:extLst>
                      <a:ext uri="{FF2B5EF4-FFF2-40B4-BE49-F238E27FC236}">
                        <a16:creationId xmlns:a16="http://schemas.microsoft.com/office/drawing/2014/main" id="{CF91823F-0C88-49CA-BD70-D8B4095EF3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585652" y="391908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9" name="流程图: 接点 78">
                    <a:extLst>
                      <a:ext uri="{FF2B5EF4-FFF2-40B4-BE49-F238E27FC236}">
                        <a16:creationId xmlns:a16="http://schemas.microsoft.com/office/drawing/2014/main" id="{DDB407EA-232B-4769-ACBF-E0FCA1B19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49969" y="4561441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0" name="流程图: 接点 79">
                    <a:extLst>
                      <a:ext uri="{FF2B5EF4-FFF2-40B4-BE49-F238E27FC236}">
                        <a16:creationId xmlns:a16="http://schemas.microsoft.com/office/drawing/2014/main" id="{C495CD7A-9C58-450D-A84C-7CBA17664C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983355" y="381197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" name="流程图: 接点 80">
                    <a:extLst>
                      <a:ext uri="{FF2B5EF4-FFF2-40B4-BE49-F238E27FC236}">
                        <a16:creationId xmlns:a16="http://schemas.microsoft.com/office/drawing/2014/main" id="{8B67B1B9-DCAC-4AB1-8778-BB3DFAD101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71146" y="475263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2" name="流程图: 接点 81">
                    <a:extLst>
                      <a:ext uri="{FF2B5EF4-FFF2-40B4-BE49-F238E27FC236}">
                        <a16:creationId xmlns:a16="http://schemas.microsoft.com/office/drawing/2014/main" id="{E648283A-139E-4819-82EA-DFFA969D0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80474" y="2813509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3" name="流程图: 接点 82">
                    <a:extLst>
                      <a:ext uri="{FF2B5EF4-FFF2-40B4-BE49-F238E27FC236}">
                        <a16:creationId xmlns:a16="http://schemas.microsoft.com/office/drawing/2014/main" id="{34FD5A01-A879-41CB-B5D6-BE36ABB30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50212" y="298340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4" name="流程图: 接点 83">
                    <a:extLst>
                      <a:ext uri="{FF2B5EF4-FFF2-40B4-BE49-F238E27FC236}">
                        <a16:creationId xmlns:a16="http://schemas.microsoft.com/office/drawing/2014/main" id="{F8218FF5-09CD-468D-89B1-24B36D097C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6974" y="312073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5" name="流程图: 接点 84">
                    <a:extLst>
                      <a:ext uri="{FF2B5EF4-FFF2-40B4-BE49-F238E27FC236}">
                        <a16:creationId xmlns:a16="http://schemas.microsoft.com/office/drawing/2014/main" id="{AFDA4DEE-C398-4BCC-B251-8E836BE36E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66318" y="260979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6" name="流程图: 接点 85">
                    <a:extLst>
                      <a:ext uri="{FF2B5EF4-FFF2-40B4-BE49-F238E27FC236}">
                        <a16:creationId xmlns:a16="http://schemas.microsoft.com/office/drawing/2014/main" id="{0120FB4C-152C-4322-BD80-0CCC122E3B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12238" y="3894358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7" name="流程图: 接点 86">
                    <a:extLst>
                      <a:ext uri="{FF2B5EF4-FFF2-40B4-BE49-F238E27FC236}">
                        <a16:creationId xmlns:a16="http://schemas.microsoft.com/office/drawing/2014/main" id="{C8DADE13-4B6C-467E-B352-0FBB25BF34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36948" y="215302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8" name="流程图: 接点 87">
                    <a:extLst>
                      <a:ext uri="{FF2B5EF4-FFF2-40B4-BE49-F238E27FC236}">
                        <a16:creationId xmlns:a16="http://schemas.microsoft.com/office/drawing/2014/main" id="{20F7F446-8F1F-4765-A324-B87FD9528A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9684" y="35654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9" name="流程图: 接点 88">
                    <a:extLst>
                      <a:ext uri="{FF2B5EF4-FFF2-40B4-BE49-F238E27FC236}">
                        <a16:creationId xmlns:a16="http://schemas.microsoft.com/office/drawing/2014/main" id="{402C7097-6AF5-4587-834A-BC2C8108EF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20464" y="2634227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矩形 89">
                        <a:extLst>
                          <a:ext uri="{FF2B5EF4-FFF2-40B4-BE49-F238E27FC236}">
                            <a16:creationId xmlns:a16="http://schemas.microsoft.com/office/drawing/2014/main" id="{7A19DD1B-A0C7-48A4-99A2-4C9E266B95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04670" y="2118418"/>
                        <a:ext cx="697883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矩形 89">
                        <a:extLst>
                          <a:ext uri="{FF2B5EF4-FFF2-40B4-BE49-F238E27FC236}">
                            <a16:creationId xmlns:a16="http://schemas.microsoft.com/office/drawing/2014/main" id="{7A19DD1B-A0C7-48A4-99A2-4C9E266B95E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04670" y="2118418"/>
                        <a:ext cx="697883" cy="7386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025FE7D4-EEB0-49B7-AA4E-9A91659FC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92249" y="2004963"/>
                  <a:ext cx="2931341" cy="29599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33B1400C-EFA9-4206-85BB-475633513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0391" y="2858740"/>
                  <a:ext cx="2746951" cy="275843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9846A7B3-B7CE-4A2E-8A49-E43F49526516}"/>
                      </a:ext>
                    </a:extLst>
                  </p:cNvPr>
                  <p:cNvSpPr/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BAFE5602-4890-4BE2-8097-9CAFBD66F6E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标题 1">
            <a:extLst>
              <a:ext uri="{FF2B5EF4-FFF2-40B4-BE49-F238E27FC236}">
                <a16:creationId xmlns:a16="http://schemas.microsoft.com/office/drawing/2014/main" id="{4EC10D51-5CD0-4706-B797-55C2E913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96682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>
              <a:xfrm>
                <a:off x="261768" y="1593514"/>
                <a:ext cx="10515600" cy="5089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在平面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上找到一个点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到分类平面距离最近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A05DF"/>
                  </a:solidFill>
                </a:endParaRPr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8" y="1593514"/>
                <a:ext cx="10515600" cy="5089337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70C48BB-1FD0-4E34-9FFA-C8FD04FB2B11}"/>
              </a:ext>
            </a:extLst>
          </p:cNvPr>
          <p:cNvGrpSpPr/>
          <p:nvPr/>
        </p:nvGrpSpPr>
        <p:grpSpPr>
          <a:xfrm>
            <a:off x="7130748" y="722484"/>
            <a:ext cx="5191180" cy="4539027"/>
            <a:chOff x="6987312" y="1537970"/>
            <a:chExt cx="5191180" cy="4539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F36FF82E-7977-4B89-BBFA-855383B68D85}"/>
                    </a:ext>
                  </a:extLst>
                </p:cNvPr>
                <p:cNvSpPr/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96D9021-3D69-46EF-979B-412513DE4A3A}"/>
                </a:ext>
              </a:extLst>
            </p:cNvPr>
            <p:cNvGrpSpPr/>
            <p:nvPr/>
          </p:nvGrpSpPr>
          <p:grpSpPr>
            <a:xfrm>
              <a:off x="6987312" y="1820245"/>
              <a:ext cx="5191180" cy="4256752"/>
              <a:chOff x="6987312" y="1820245"/>
              <a:chExt cx="5191180" cy="4256752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0A5DFC64-E072-4261-A4C0-F66604F6E7B5}"/>
                  </a:ext>
                </a:extLst>
              </p:cNvPr>
              <p:cNvGrpSpPr/>
              <p:nvPr/>
            </p:nvGrpSpPr>
            <p:grpSpPr>
              <a:xfrm>
                <a:off x="6987312" y="1820245"/>
                <a:ext cx="4500030" cy="4256752"/>
                <a:chOff x="6987312" y="1820245"/>
                <a:chExt cx="4500030" cy="4256752"/>
              </a:xfrm>
            </p:grpSpPr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575C46E1-C297-42C5-8132-5CF97441D610}"/>
                    </a:ext>
                  </a:extLst>
                </p:cNvPr>
                <p:cNvGrpSpPr/>
                <p:nvPr/>
              </p:nvGrpSpPr>
              <p:grpSpPr>
                <a:xfrm>
                  <a:off x="6987312" y="1820245"/>
                  <a:ext cx="4464859" cy="4256752"/>
                  <a:chOff x="6987312" y="1820245"/>
                  <a:chExt cx="4464859" cy="4256752"/>
                </a:xfrm>
              </p:grpSpPr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B6095298-B3E6-4ED6-B7CC-B76085FE2E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5965" y="1969867"/>
                    <a:ext cx="0" cy="365760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箭头连接符 65">
                    <a:extLst>
                      <a:ext uri="{FF2B5EF4-FFF2-40B4-BE49-F238E27FC236}">
                        <a16:creationId xmlns:a16="http://schemas.microsoft.com/office/drawing/2014/main" id="{052205B9-8174-4DC9-91F5-E565D8DD5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85964" y="5616376"/>
                    <a:ext cx="3657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流程图: 接点 66">
                    <a:extLst>
                      <a:ext uri="{FF2B5EF4-FFF2-40B4-BE49-F238E27FC236}">
                        <a16:creationId xmlns:a16="http://schemas.microsoft.com/office/drawing/2014/main" id="{B91531D5-3FED-4E62-99EB-5D7B9ADA9B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96792" y="288338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流程图: 接点 67">
                    <a:extLst>
                      <a:ext uri="{FF2B5EF4-FFF2-40B4-BE49-F238E27FC236}">
                        <a16:creationId xmlns:a16="http://schemas.microsoft.com/office/drawing/2014/main" id="{BCC54EFB-2C85-41D4-8067-5F82F28FBE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5424" y="426073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流程图: 接点 68">
                    <a:extLst>
                      <a:ext uri="{FF2B5EF4-FFF2-40B4-BE49-F238E27FC236}">
                        <a16:creationId xmlns:a16="http://schemas.microsoft.com/office/drawing/2014/main" id="{146B6DB3-DCF0-4E59-83DB-E920E5D3B6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5744" y="222439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流程图: 接点 69">
                    <a:extLst>
                      <a:ext uri="{FF2B5EF4-FFF2-40B4-BE49-F238E27FC236}">
                        <a16:creationId xmlns:a16="http://schemas.microsoft.com/office/drawing/2014/main" id="{09A31925-ABB3-4581-B92F-9129DD2387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06652" y="41091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" name="流程图: 接点 70">
                    <a:extLst>
                      <a:ext uri="{FF2B5EF4-FFF2-40B4-BE49-F238E27FC236}">
                        <a16:creationId xmlns:a16="http://schemas.microsoft.com/office/drawing/2014/main" id="{C29CFF77-5C23-4C35-8407-FBE63040C12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68610" y="494727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2" name="流程图: 接点 71">
                    <a:extLst>
                      <a:ext uri="{FF2B5EF4-FFF2-40B4-BE49-F238E27FC236}">
                        <a16:creationId xmlns:a16="http://schemas.microsoft.com/office/drawing/2014/main" id="{3741BF63-617D-45C9-BE2E-A82266AC41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4719" y="535661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流程图: 接点 72">
                    <a:extLst>
                      <a:ext uri="{FF2B5EF4-FFF2-40B4-BE49-F238E27FC236}">
                        <a16:creationId xmlns:a16="http://schemas.microsoft.com/office/drawing/2014/main" id="{9B8857FF-995A-4E04-9C48-B0E1A7ED0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23008" y="505018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4" name="流程图: 接点 73">
                    <a:extLst>
                      <a:ext uri="{FF2B5EF4-FFF2-40B4-BE49-F238E27FC236}">
                        <a16:creationId xmlns:a16="http://schemas.microsoft.com/office/drawing/2014/main" id="{F4FFCAB0-3949-4BC0-9FDD-249F161424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569149" y="4642807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5" name="流程图: 接点 74">
                    <a:extLst>
                      <a:ext uri="{FF2B5EF4-FFF2-40B4-BE49-F238E27FC236}">
                        <a16:creationId xmlns:a16="http://schemas.microsoft.com/office/drawing/2014/main" id="{81CE9A22-3091-4804-A9A7-108A59B28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919114" y="465493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1AD2A352-691D-405E-8427-7A069FCF04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92824" y="2223294"/>
                    <a:ext cx="3124225" cy="314155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文本框 76">
                        <a:extLst>
                          <a:ext uri="{FF2B5EF4-FFF2-40B4-BE49-F238E27FC236}">
                            <a16:creationId xmlns:a16="http://schemas.microsoft.com/office/drawing/2014/main" id="{7B913CA3-3ED2-43A3-8E53-E92669EEE8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000" r="-8333" b="-1311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文本框 77">
                        <a:extLst>
                          <a:ext uri="{FF2B5EF4-FFF2-40B4-BE49-F238E27FC236}">
                            <a16:creationId xmlns:a16="http://schemas.microsoft.com/office/drawing/2014/main" id="{8FECC2D2-A4B6-45A7-9018-979C05D8B3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9836" r="-8197" b="-1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9" name="流程图: 接点 78">
                    <a:extLst>
                      <a:ext uri="{FF2B5EF4-FFF2-40B4-BE49-F238E27FC236}">
                        <a16:creationId xmlns:a16="http://schemas.microsoft.com/office/drawing/2014/main" id="{0A4BCB2A-9B8D-4A81-82AA-897F4EEA4B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5597" y="5222712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0" name="流程图: 接点 79">
                    <a:extLst>
                      <a:ext uri="{FF2B5EF4-FFF2-40B4-BE49-F238E27FC236}">
                        <a16:creationId xmlns:a16="http://schemas.microsoft.com/office/drawing/2014/main" id="{CEA00FA0-42C9-4085-A250-75E56A7E43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28353" y="539116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" name="流程图: 接点 80">
                    <a:extLst>
                      <a:ext uri="{FF2B5EF4-FFF2-40B4-BE49-F238E27FC236}">
                        <a16:creationId xmlns:a16="http://schemas.microsoft.com/office/drawing/2014/main" id="{3170ADF5-E454-41DB-AE97-8C8F7CD9D5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64616" y="4939226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2" name="流程图: 接点 81">
                    <a:extLst>
                      <a:ext uri="{FF2B5EF4-FFF2-40B4-BE49-F238E27FC236}">
                        <a16:creationId xmlns:a16="http://schemas.microsoft.com/office/drawing/2014/main" id="{CA7ADFB0-4A9B-468D-9638-76C525DE0B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09435" y="329734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3" name="流程图: 接点 82">
                    <a:extLst>
                      <a:ext uri="{FF2B5EF4-FFF2-40B4-BE49-F238E27FC236}">
                        <a16:creationId xmlns:a16="http://schemas.microsoft.com/office/drawing/2014/main" id="{31399DB7-5EFB-4FFE-A993-943B757781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856517" y="4337658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4" name="流程图: 接点 83">
                    <a:extLst>
                      <a:ext uri="{FF2B5EF4-FFF2-40B4-BE49-F238E27FC236}">
                        <a16:creationId xmlns:a16="http://schemas.microsoft.com/office/drawing/2014/main" id="{6CD174CA-562B-4313-8C90-AD40B8582D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198851" y="422869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5" name="流程图: 接点 84">
                    <a:extLst>
                      <a:ext uri="{FF2B5EF4-FFF2-40B4-BE49-F238E27FC236}">
                        <a16:creationId xmlns:a16="http://schemas.microsoft.com/office/drawing/2014/main" id="{0023B68A-164E-4D5A-A114-DA285B4C0B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585652" y="391908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6" name="流程图: 接点 85">
                    <a:extLst>
                      <a:ext uri="{FF2B5EF4-FFF2-40B4-BE49-F238E27FC236}">
                        <a16:creationId xmlns:a16="http://schemas.microsoft.com/office/drawing/2014/main" id="{326935F1-B223-4A29-8D50-C8E939AA13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49969" y="4561441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7" name="流程图: 接点 86">
                    <a:extLst>
                      <a:ext uri="{FF2B5EF4-FFF2-40B4-BE49-F238E27FC236}">
                        <a16:creationId xmlns:a16="http://schemas.microsoft.com/office/drawing/2014/main" id="{6001320D-44FB-45F6-98AB-4D41D519F7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983355" y="381197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8" name="流程图: 接点 87">
                    <a:extLst>
                      <a:ext uri="{FF2B5EF4-FFF2-40B4-BE49-F238E27FC236}">
                        <a16:creationId xmlns:a16="http://schemas.microsoft.com/office/drawing/2014/main" id="{A5D51503-D214-4810-B154-991951D660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71146" y="475263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9" name="流程图: 接点 88">
                    <a:extLst>
                      <a:ext uri="{FF2B5EF4-FFF2-40B4-BE49-F238E27FC236}">
                        <a16:creationId xmlns:a16="http://schemas.microsoft.com/office/drawing/2014/main" id="{3AB9D619-A611-4397-9619-22E63B250F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80474" y="2813509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0" name="流程图: 接点 89">
                    <a:extLst>
                      <a:ext uri="{FF2B5EF4-FFF2-40B4-BE49-F238E27FC236}">
                        <a16:creationId xmlns:a16="http://schemas.microsoft.com/office/drawing/2014/main" id="{5EDC43DA-0764-4DE5-8C98-F6E00C4407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50212" y="298340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1" name="流程图: 接点 90">
                    <a:extLst>
                      <a:ext uri="{FF2B5EF4-FFF2-40B4-BE49-F238E27FC236}">
                        <a16:creationId xmlns:a16="http://schemas.microsoft.com/office/drawing/2014/main" id="{7AE26650-AE1A-44D3-B294-4A1E9ADEC4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6974" y="312073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2" name="流程图: 接点 91">
                    <a:extLst>
                      <a:ext uri="{FF2B5EF4-FFF2-40B4-BE49-F238E27FC236}">
                        <a16:creationId xmlns:a16="http://schemas.microsoft.com/office/drawing/2014/main" id="{CBDE8005-D732-4CAA-84A0-2832201E93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66318" y="260979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3" name="流程图: 接点 92">
                    <a:extLst>
                      <a:ext uri="{FF2B5EF4-FFF2-40B4-BE49-F238E27FC236}">
                        <a16:creationId xmlns:a16="http://schemas.microsoft.com/office/drawing/2014/main" id="{ECB9B583-AB80-4C61-9389-9EB1597BEC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12238" y="3894358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4" name="流程图: 接点 93">
                    <a:extLst>
                      <a:ext uri="{FF2B5EF4-FFF2-40B4-BE49-F238E27FC236}">
                        <a16:creationId xmlns:a16="http://schemas.microsoft.com/office/drawing/2014/main" id="{A53DB33E-32E3-4463-A805-44DC2F73D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36948" y="215302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5" name="流程图: 接点 94">
                    <a:extLst>
                      <a:ext uri="{FF2B5EF4-FFF2-40B4-BE49-F238E27FC236}">
                        <a16:creationId xmlns:a16="http://schemas.microsoft.com/office/drawing/2014/main" id="{EF8F1FA4-9FDA-466B-9F5F-C2741DCF9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9684" y="35654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6" name="流程图: 接点 95">
                    <a:extLst>
                      <a:ext uri="{FF2B5EF4-FFF2-40B4-BE49-F238E27FC236}">
                        <a16:creationId xmlns:a16="http://schemas.microsoft.com/office/drawing/2014/main" id="{AFE9B750-CBB1-4F1D-9DD7-757D3254B2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20464" y="2634227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矩形 96">
                        <a:extLst>
                          <a:ext uri="{FF2B5EF4-FFF2-40B4-BE49-F238E27FC236}">
                            <a16:creationId xmlns:a16="http://schemas.microsoft.com/office/drawing/2014/main" id="{72AEC140-3C92-4A19-864E-6B2C08F228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04670" y="1820245"/>
                        <a:ext cx="697883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9" name="矩形 168">
                        <a:extLst>
                          <a:ext uri="{FF2B5EF4-FFF2-40B4-BE49-F238E27FC236}">
                            <a16:creationId xmlns:a16="http://schemas.microsoft.com/office/drawing/2014/main" id="{3A6C0DA4-C21D-4246-B279-162360BF0B7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04670" y="1820245"/>
                        <a:ext cx="697883" cy="7386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C442444F-1FB7-4259-BB86-1591AB122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92249" y="2004963"/>
                  <a:ext cx="2931341" cy="29599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83998A65-12B3-44FC-8093-0BC99E89B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0391" y="2858740"/>
                  <a:ext cx="2746951" cy="275843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C6F1039C-D2F7-4B6C-9B3C-7E91DC5685FE}"/>
                      </a:ext>
                    </a:extLst>
                  </p:cNvPr>
                  <p:cNvSpPr/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A175EA9-6B45-4576-8ED3-3BA59CC6D64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标题 1">
            <a:extLst>
              <a:ext uri="{FF2B5EF4-FFF2-40B4-BE49-F238E27FC236}">
                <a16:creationId xmlns:a16="http://schemas.microsoft.com/office/drawing/2014/main" id="{66BE65A4-FA82-467E-A73F-F5C100D2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69080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2936" y="1006957"/>
                <a:ext cx="6872740" cy="512293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个超平面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在平面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上找到一个点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到分类平面距离最近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36" y="1006957"/>
                <a:ext cx="6872740" cy="5122932"/>
              </a:xfrm>
              <a:blipFill>
                <a:blip r:embed="rId2"/>
                <a:stretch>
                  <a:fillRect l="-1152" b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3A2BB87-A508-4CE0-95DD-AF66D18728AB}"/>
              </a:ext>
            </a:extLst>
          </p:cNvPr>
          <p:cNvGrpSpPr/>
          <p:nvPr/>
        </p:nvGrpSpPr>
        <p:grpSpPr>
          <a:xfrm>
            <a:off x="6987312" y="1537970"/>
            <a:ext cx="5191180" cy="4539027"/>
            <a:chOff x="6987312" y="1537970"/>
            <a:chExt cx="5191180" cy="4539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/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221" y="1537970"/>
                  <a:ext cx="68961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0257BD89-CF6F-4B6D-8C6F-F9A1A7EA955A}"/>
                </a:ext>
              </a:extLst>
            </p:cNvPr>
            <p:cNvGrpSpPr/>
            <p:nvPr/>
          </p:nvGrpSpPr>
          <p:grpSpPr>
            <a:xfrm>
              <a:off x="6987312" y="1937745"/>
              <a:ext cx="5191180" cy="4139252"/>
              <a:chOff x="6987312" y="1937745"/>
              <a:chExt cx="5191180" cy="4139252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B31680D8-4C65-4E88-AA0A-65D1809273BC}"/>
                  </a:ext>
                </a:extLst>
              </p:cNvPr>
              <p:cNvGrpSpPr/>
              <p:nvPr/>
            </p:nvGrpSpPr>
            <p:grpSpPr>
              <a:xfrm>
                <a:off x="6987312" y="1937745"/>
                <a:ext cx="4500030" cy="4139252"/>
                <a:chOff x="6987312" y="1937745"/>
                <a:chExt cx="4500030" cy="4139252"/>
              </a:xfrm>
            </p:grpSpPr>
            <p:grpSp>
              <p:nvGrpSpPr>
                <p:cNvPr id="134" name="组合 133">
                  <a:extLst>
                    <a:ext uri="{FF2B5EF4-FFF2-40B4-BE49-F238E27FC236}">
                      <a16:creationId xmlns:a16="http://schemas.microsoft.com/office/drawing/2014/main" id="{10E7B6F5-B6A2-4B75-9803-9DA2E3727299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464859" cy="4139252"/>
                  <a:chOff x="6987312" y="1937745"/>
                  <a:chExt cx="4464859" cy="4139252"/>
                </a:xfrm>
              </p:grpSpPr>
              <p:cxnSp>
                <p:nvCxnSpPr>
                  <p:cNvPr id="137" name="直接箭头连接符 136">
                    <a:extLst>
                      <a:ext uri="{FF2B5EF4-FFF2-40B4-BE49-F238E27FC236}">
                        <a16:creationId xmlns:a16="http://schemas.microsoft.com/office/drawing/2014/main" id="{D4DA527B-DCCC-42C3-A590-7B502AAFEA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5965" y="1969867"/>
                    <a:ext cx="0" cy="365760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箭头连接符 137">
                    <a:extLst>
                      <a:ext uri="{FF2B5EF4-FFF2-40B4-BE49-F238E27FC236}">
                        <a16:creationId xmlns:a16="http://schemas.microsoft.com/office/drawing/2014/main" id="{41895B1E-72FD-4CDE-AA1D-F3652011C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85964" y="5616376"/>
                    <a:ext cx="3657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流程图: 接点 138">
                    <a:extLst>
                      <a:ext uri="{FF2B5EF4-FFF2-40B4-BE49-F238E27FC236}">
                        <a16:creationId xmlns:a16="http://schemas.microsoft.com/office/drawing/2014/main" id="{AC527B2C-82E2-4F91-B2B2-DE2F19DD5A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96792" y="288338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0" name="流程图: 接点 139">
                    <a:extLst>
                      <a:ext uri="{FF2B5EF4-FFF2-40B4-BE49-F238E27FC236}">
                        <a16:creationId xmlns:a16="http://schemas.microsoft.com/office/drawing/2014/main" id="{16022005-952E-48C7-B6B5-BDDA8761E1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5424" y="426073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1" name="流程图: 接点 140">
                    <a:extLst>
                      <a:ext uri="{FF2B5EF4-FFF2-40B4-BE49-F238E27FC236}">
                        <a16:creationId xmlns:a16="http://schemas.microsoft.com/office/drawing/2014/main" id="{732CD659-F29E-4462-9ADE-1859E24B80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5744" y="222439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2" name="流程图: 接点 141">
                    <a:extLst>
                      <a:ext uri="{FF2B5EF4-FFF2-40B4-BE49-F238E27FC236}">
                        <a16:creationId xmlns:a16="http://schemas.microsoft.com/office/drawing/2014/main" id="{7CE75E97-134D-4A07-BF5D-8EB4E106D5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06652" y="41091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3" name="流程图: 接点 142">
                    <a:extLst>
                      <a:ext uri="{FF2B5EF4-FFF2-40B4-BE49-F238E27FC236}">
                        <a16:creationId xmlns:a16="http://schemas.microsoft.com/office/drawing/2014/main" id="{19252145-737B-4FAA-BAE2-3850520045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68610" y="494727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4" name="流程图: 接点 143">
                    <a:extLst>
                      <a:ext uri="{FF2B5EF4-FFF2-40B4-BE49-F238E27FC236}">
                        <a16:creationId xmlns:a16="http://schemas.microsoft.com/office/drawing/2014/main" id="{DEBECD14-4C2C-4E4E-BD26-D28C79FC0C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4719" y="535661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5" name="流程图: 接点 144">
                    <a:extLst>
                      <a:ext uri="{FF2B5EF4-FFF2-40B4-BE49-F238E27FC236}">
                        <a16:creationId xmlns:a16="http://schemas.microsoft.com/office/drawing/2014/main" id="{AD701904-01BE-42AE-9CB6-E77F9C5EBC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23008" y="505018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6" name="流程图: 接点 145">
                    <a:extLst>
                      <a:ext uri="{FF2B5EF4-FFF2-40B4-BE49-F238E27FC236}">
                        <a16:creationId xmlns:a16="http://schemas.microsoft.com/office/drawing/2014/main" id="{76EFCE85-4486-48E4-8DA3-77E0115441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569149" y="4642807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7" name="流程图: 接点 146">
                    <a:extLst>
                      <a:ext uri="{FF2B5EF4-FFF2-40B4-BE49-F238E27FC236}">
                        <a16:creationId xmlns:a16="http://schemas.microsoft.com/office/drawing/2014/main" id="{58C2DDF9-9338-406D-A696-750264529B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919114" y="465493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7C369FBC-3880-4443-949B-2422731F6F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92824" y="2451891"/>
                    <a:ext cx="3124225" cy="314155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000" r="-8333" b="-1311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9836" r="-8197" b="-1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1" name="流程图: 接点 150">
                    <a:extLst>
                      <a:ext uri="{FF2B5EF4-FFF2-40B4-BE49-F238E27FC236}">
                        <a16:creationId xmlns:a16="http://schemas.microsoft.com/office/drawing/2014/main" id="{C56A3269-8DA7-4B85-82F5-0AE7FACAC6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5597" y="5222712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2" name="流程图: 接点 151">
                    <a:extLst>
                      <a:ext uri="{FF2B5EF4-FFF2-40B4-BE49-F238E27FC236}">
                        <a16:creationId xmlns:a16="http://schemas.microsoft.com/office/drawing/2014/main" id="{4DD9E8B0-DA11-4A57-914C-241E9AECC2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28353" y="539116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" name="流程图: 接点 152">
                    <a:extLst>
                      <a:ext uri="{FF2B5EF4-FFF2-40B4-BE49-F238E27FC236}">
                        <a16:creationId xmlns:a16="http://schemas.microsoft.com/office/drawing/2014/main" id="{CE501EE2-5960-44F6-97C1-5BE8D86FE19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64616" y="4939226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4" name="流程图: 接点 153">
                    <a:extLst>
                      <a:ext uri="{FF2B5EF4-FFF2-40B4-BE49-F238E27FC236}">
                        <a16:creationId xmlns:a16="http://schemas.microsoft.com/office/drawing/2014/main" id="{BD89FA2D-99FA-4A87-A172-07F5324CE8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09435" y="329734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5" name="流程图: 接点 154">
                    <a:extLst>
                      <a:ext uri="{FF2B5EF4-FFF2-40B4-BE49-F238E27FC236}">
                        <a16:creationId xmlns:a16="http://schemas.microsoft.com/office/drawing/2014/main" id="{E9D2DF2E-6951-4C6C-903E-9211761368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856517" y="4337658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6" name="流程图: 接点 155">
                    <a:extLst>
                      <a:ext uri="{FF2B5EF4-FFF2-40B4-BE49-F238E27FC236}">
                        <a16:creationId xmlns:a16="http://schemas.microsoft.com/office/drawing/2014/main" id="{FADB9405-AEAB-4702-9013-7ED8705279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198851" y="422869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7" name="流程图: 接点 156">
                    <a:extLst>
                      <a:ext uri="{FF2B5EF4-FFF2-40B4-BE49-F238E27FC236}">
                        <a16:creationId xmlns:a16="http://schemas.microsoft.com/office/drawing/2014/main" id="{F233CD1E-D7DB-42AA-A9A2-2445CB4DFA3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585652" y="391908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8" name="流程图: 接点 157">
                    <a:extLst>
                      <a:ext uri="{FF2B5EF4-FFF2-40B4-BE49-F238E27FC236}">
                        <a16:creationId xmlns:a16="http://schemas.microsoft.com/office/drawing/2014/main" id="{36C78975-0A33-4F92-995A-C7A64F3197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49969" y="4561441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9" name="流程图: 接点 158">
                    <a:extLst>
                      <a:ext uri="{FF2B5EF4-FFF2-40B4-BE49-F238E27FC236}">
                        <a16:creationId xmlns:a16="http://schemas.microsoft.com/office/drawing/2014/main" id="{F5BAB5DD-0087-4C44-9187-0A67E5938E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983355" y="381197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0" name="流程图: 接点 159">
                    <a:extLst>
                      <a:ext uri="{FF2B5EF4-FFF2-40B4-BE49-F238E27FC236}">
                        <a16:creationId xmlns:a16="http://schemas.microsoft.com/office/drawing/2014/main" id="{A8080CE3-D651-4FC2-B447-83CB74DED4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71146" y="475263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1" name="流程图: 接点 160">
                    <a:extLst>
                      <a:ext uri="{FF2B5EF4-FFF2-40B4-BE49-F238E27FC236}">
                        <a16:creationId xmlns:a16="http://schemas.microsoft.com/office/drawing/2014/main" id="{1C62969A-A054-46C6-B26B-6604B8BD7D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80474" y="2813509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2" name="流程图: 接点 161">
                    <a:extLst>
                      <a:ext uri="{FF2B5EF4-FFF2-40B4-BE49-F238E27FC236}">
                        <a16:creationId xmlns:a16="http://schemas.microsoft.com/office/drawing/2014/main" id="{0FE04D9C-40EF-4464-8365-380DC325E8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50212" y="298340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3" name="流程图: 接点 162">
                    <a:extLst>
                      <a:ext uri="{FF2B5EF4-FFF2-40B4-BE49-F238E27FC236}">
                        <a16:creationId xmlns:a16="http://schemas.microsoft.com/office/drawing/2014/main" id="{6F162546-6BE7-4DBA-AF04-B848094A9F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6974" y="312073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4" name="流程图: 接点 163">
                    <a:extLst>
                      <a:ext uri="{FF2B5EF4-FFF2-40B4-BE49-F238E27FC236}">
                        <a16:creationId xmlns:a16="http://schemas.microsoft.com/office/drawing/2014/main" id="{1E1F2AF7-78D0-485F-B3B2-7A21E50CF6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66318" y="260979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5" name="流程图: 接点 164">
                    <a:extLst>
                      <a:ext uri="{FF2B5EF4-FFF2-40B4-BE49-F238E27FC236}">
                        <a16:creationId xmlns:a16="http://schemas.microsoft.com/office/drawing/2014/main" id="{B36A666B-8C91-4049-8A4A-C223BEC012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12238" y="3894358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6" name="流程图: 接点 165">
                    <a:extLst>
                      <a:ext uri="{FF2B5EF4-FFF2-40B4-BE49-F238E27FC236}">
                        <a16:creationId xmlns:a16="http://schemas.microsoft.com/office/drawing/2014/main" id="{672ABEE2-1E41-4B7C-A570-62F5ACF8D1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36948" y="215302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7" name="流程图: 接点 166">
                    <a:extLst>
                      <a:ext uri="{FF2B5EF4-FFF2-40B4-BE49-F238E27FC236}">
                        <a16:creationId xmlns:a16="http://schemas.microsoft.com/office/drawing/2014/main" id="{D554F6D0-9957-43AD-8916-A6D00FA1D9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9684" y="35654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8" name="流程图: 接点 167">
                    <a:extLst>
                      <a:ext uri="{FF2B5EF4-FFF2-40B4-BE49-F238E27FC236}">
                        <a16:creationId xmlns:a16="http://schemas.microsoft.com/office/drawing/2014/main" id="{4CFCBAA0-AD83-4076-87F5-51628E6A85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20464" y="2634227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矩形 168">
                        <a:extLst>
                          <a:ext uri="{FF2B5EF4-FFF2-40B4-BE49-F238E27FC236}">
                            <a16:creationId xmlns:a16="http://schemas.microsoft.com/office/drawing/2014/main" id="{3A6C0DA4-C21D-4246-B279-162360BF0B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04670" y="2048842"/>
                        <a:ext cx="697883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9" name="矩形 168">
                        <a:extLst>
                          <a:ext uri="{FF2B5EF4-FFF2-40B4-BE49-F238E27FC236}">
                            <a16:creationId xmlns:a16="http://schemas.microsoft.com/office/drawing/2014/main" id="{3A6C0DA4-C21D-4246-B279-162360BF0B7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04670" y="2048842"/>
                        <a:ext cx="697883" cy="7386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FC309179-F24A-424C-81EE-DAAD008E3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92249" y="2004963"/>
                  <a:ext cx="2931341" cy="29599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5A6868B7-5703-4144-B770-AFB3EE3A7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0391" y="2858740"/>
                  <a:ext cx="2746951" cy="275843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/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9851" y="2670819"/>
                    <a:ext cx="888641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19087A3-F533-4CD2-A5F6-2CAC546B9C2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标题 1">
            <a:extLst>
              <a:ext uri="{FF2B5EF4-FFF2-40B4-BE49-F238E27FC236}">
                <a16:creationId xmlns:a16="http://schemas.microsoft.com/office/drawing/2014/main" id="{728CF19C-E570-4B8A-8664-0AF35C49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191024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8758AA-B5CD-4C04-AECB-A0F3902B303E}"/>
              </a:ext>
            </a:extLst>
          </p:cNvPr>
          <p:cNvSpPr/>
          <p:nvPr/>
        </p:nvSpPr>
        <p:spPr>
          <a:xfrm rot="18884542">
            <a:off x="5368742" y="3369806"/>
            <a:ext cx="5894280" cy="1632380"/>
          </a:xfrm>
          <a:prstGeom prst="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3A2BB87-A508-4CE0-95DD-AF66D18728AB}"/>
              </a:ext>
            </a:extLst>
          </p:cNvPr>
          <p:cNvGrpSpPr>
            <a:grpSpLocks noChangeAspect="1"/>
          </p:cNvGrpSpPr>
          <p:nvPr/>
        </p:nvGrpSpPr>
        <p:grpSpPr>
          <a:xfrm>
            <a:off x="5505084" y="1501535"/>
            <a:ext cx="5525980" cy="5181317"/>
            <a:chOff x="6915571" y="1937745"/>
            <a:chExt cx="4571771" cy="4286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/>
                <p:nvPr/>
              </p:nvSpPr>
              <p:spPr>
                <a:xfrm>
                  <a:off x="6915571" y="4654102"/>
                  <a:ext cx="689612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2916CFDA-E244-4B91-9245-939EB97E9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571" y="4654102"/>
                  <a:ext cx="689612" cy="7386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0257BD89-CF6F-4B6D-8C6F-F9A1A7EA955A}"/>
                </a:ext>
              </a:extLst>
            </p:cNvPr>
            <p:cNvGrpSpPr/>
            <p:nvPr/>
          </p:nvGrpSpPr>
          <p:grpSpPr>
            <a:xfrm>
              <a:off x="6987312" y="1937745"/>
              <a:ext cx="4500030" cy="4286625"/>
              <a:chOff x="6987312" y="1937745"/>
              <a:chExt cx="4500030" cy="4286625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B31680D8-4C65-4E88-AA0A-65D1809273BC}"/>
                  </a:ext>
                </a:extLst>
              </p:cNvPr>
              <p:cNvGrpSpPr/>
              <p:nvPr/>
            </p:nvGrpSpPr>
            <p:grpSpPr>
              <a:xfrm>
                <a:off x="6987312" y="1937745"/>
                <a:ext cx="4500030" cy="4254591"/>
                <a:chOff x="6987312" y="1937745"/>
                <a:chExt cx="4500030" cy="4254591"/>
              </a:xfrm>
            </p:grpSpPr>
            <p:grpSp>
              <p:nvGrpSpPr>
                <p:cNvPr id="134" name="组合 133">
                  <a:extLst>
                    <a:ext uri="{FF2B5EF4-FFF2-40B4-BE49-F238E27FC236}">
                      <a16:creationId xmlns:a16="http://schemas.microsoft.com/office/drawing/2014/main" id="{10E7B6F5-B6A2-4B75-9803-9DA2E3727299}"/>
                    </a:ext>
                  </a:extLst>
                </p:cNvPr>
                <p:cNvGrpSpPr/>
                <p:nvPr/>
              </p:nvGrpSpPr>
              <p:grpSpPr>
                <a:xfrm>
                  <a:off x="6987312" y="1937745"/>
                  <a:ext cx="4464859" cy="4254591"/>
                  <a:chOff x="6987312" y="1937745"/>
                  <a:chExt cx="4464859" cy="4254591"/>
                </a:xfrm>
              </p:grpSpPr>
              <p:cxnSp>
                <p:nvCxnSpPr>
                  <p:cNvPr id="137" name="直接箭头连接符 136">
                    <a:extLst>
                      <a:ext uri="{FF2B5EF4-FFF2-40B4-BE49-F238E27FC236}">
                        <a16:creationId xmlns:a16="http://schemas.microsoft.com/office/drawing/2014/main" id="{D4DA527B-DCCC-42C3-A590-7B502AAFEA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5965" y="1969867"/>
                    <a:ext cx="0" cy="365760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箭头连接符 137">
                    <a:extLst>
                      <a:ext uri="{FF2B5EF4-FFF2-40B4-BE49-F238E27FC236}">
                        <a16:creationId xmlns:a16="http://schemas.microsoft.com/office/drawing/2014/main" id="{41895B1E-72FD-4CDE-AA1D-F3652011C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85964" y="5616376"/>
                    <a:ext cx="3657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流程图: 接点 138">
                    <a:extLst>
                      <a:ext uri="{FF2B5EF4-FFF2-40B4-BE49-F238E27FC236}">
                        <a16:creationId xmlns:a16="http://schemas.microsoft.com/office/drawing/2014/main" id="{AC527B2C-82E2-4F91-B2B2-DE2F19DD5A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96792" y="288338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0" name="流程图: 接点 139">
                    <a:extLst>
                      <a:ext uri="{FF2B5EF4-FFF2-40B4-BE49-F238E27FC236}">
                        <a16:creationId xmlns:a16="http://schemas.microsoft.com/office/drawing/2014/main" id="{16022005-952E-48C7-B6B5-BDDA8761E1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5424" y="426073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1" name="流程图: 接点 140">
                    <a:extLst>
                      <a:ext uri="{FF2B5EF4-FFF2-40B4-BE49-F238E27FC236}">
                        <a16:creationId xmlns:a16="http://schemas.microsoft.com/office/drawing/2014/main" id="{732CD659-F29E-4462-9ADE-1859E24B80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974032" y="2135901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2" name="流程图: 接点 141">
                    <a:extLst>
                      <a:ext uri="{FF2B5EF4-FFF2-40B4-BE49-F238E27FC236}">
                        <a16:creationId xmlns:a16="http://schemas.microsoft.com/office/drawing/2014/main" id="{7CE75E97-134D-4A07-BF5D-8EB4E106D5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06652" y="41091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3" name="流程图: 接点 142">
                    <a:extLst>
                      <a:ext uri="{FF2B5EF4-FFF2-40B4-BE49-F238E27FC236}">
                        <a16:creationId xmlns:a16="http://schemas.microsoft.com/office/drawing/2014/main" id="{19252145-737B-4FAA-BAE2-3850520045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68610" y="494727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4" name="流程图: 接点 143">
                    <a:extLst>
                      <a:ext uri="{FF2B5EF4-FFF2-40B4-BE49-F238E27FC236}">
                        <a16:creationId xmlns:a16="http://schemas.microsoft.com/office/drawing/2014/main" id="{DEBECD14-4C2C-4E4E-BD26-D28C79FC0C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4719" y="535661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5" name="流程图: 接点 144">
                    <a:extLst>
                      <a:ext uri="{FF2B5EF4-FFF2-40B4-BE49-F238E27FC236}">
                        <a16:creationId xmlns:a16="http://schemas.microsoft.com/office/drawing/2014/main" id="{AD701904-01BE-42AE-9CB6-E77F9C5EBC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23008" y="505018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6" name="流程图: 接点 145">
                    <a:extLst>
                      <a:ext uri="{FF2B5EF4-FFF2-40B4-BE49-F238E27FC236}">
                        <a16:creationId xmlns:a16="http://schemas.microsoft.com/office/drawing/2014/main" id="{76EFCE85-4486-48E4-8DA3-77E0115441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569149" y="4642807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7" name="流程图: 接点 146">
                    <a:extLst>
                      <a:ext uri="{FF2B5EF4-FFF2-40B4-BE49-F238E27FC236}">
                        <a16:creationId xmlns:a16="http://schemas.microsoft.com/office/drawing/2014/main" id="{58C2DDF9-9338-406D-A696-750264529B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919114" y="465493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7C369FBC-3880-4443-949B-2422731F6F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97048" y="2452619"/>
                    <a:ext cx="3124225" cy="314155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文本框 148">
                        <a:extLst>
                          <a:ext uri="{FF2B5EF4-FFF2-40B4-BE49-F238E27FC236}">
                            <a16:creationId xmlns:a16="http://schemas.microsoft.com/office/drawing/2014/main" id="{56ED5BCE-3B1D-49F7-BA12-84D21ACDBF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51415" y="5707665"/>
                        <a:ext cx="364908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000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0" name="文本框 149">
                        <a:extLst>
                          <a:ext uri="{FF2B5EF4-FFF2-40B4-BE49-F238E27FC236}">
                            <a16:creationId xmlns:a16="http://schemas.microsoft.com/office/drawing/2014/main" id="{D3795E3F-696D-43A3-944C-39963AF399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87312" y="1937745"/>
                        <a:ext cx="372025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1" name="流程图: 接点 150">
                    <a:extLst>
                      <a:ext uri="{FF2B5EF4-FFF2-40B4-BE49-F238E27FC236}">
                        <a16:creationId xmlns:a16="http://schemas.microsoft.com/office/drawing/2014/main" id="{C56A3269-8DA7-4B85-82F5-0AE7FACAC6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5597" y="5222712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2" name="流程图: 接点 151">
                    <a:extLst>
                      <a:ext uri="{FF2B5EF4-FFF2-40B4-BE49-F238E27FC236}">
                        <a16:creationId xmlns:a16="http://schemas.microsoft.com/office/drawing/2014/main" id="{4DD9E8B0-DA11-4A57-914C-241E9AECC2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28353" y="5391169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" name="流程图: 接点 152">
                    <a:extLst>
                      <a:ext uri="{FF2B5EF4-FFF2-40B4-BE49-F238E27FC236}">
                        <a16:creationId xmlns:a16="http://schemas.microsoft.com/office/drawing/2014/main" id="{CE501EE2-5960-44F6-97C1-5BE8D86FE19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64616" y="4939226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4" name="流程图: 接点 153">
                    <a:extLst>
                      <a:ext uri="{FF2B5EF4-FFF2-40B4-BE49-F238E27FC236}">
                        <a16:creationId xmlns:a16="http://schemas.microsoft.com/office/drawing/2014/main" id="{BD89FA2D-99FA-4A87-A172-07F5324CE8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09435" y="329734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5" name="流程图: 接点 154">
                    <a:extLst>
                      <a:ext uri="{FF2B5EF4-FFF2-40B4-BE49-F238E27FC236}">
                        <a16:creationId xmlns:a16="http://schemas.microsoft.com/office/drawing/2014/main" id="{E9D2DF2E-6951-4C6C-903E-9211761368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856517" y="4337658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6" name="流程图: 接点 155">
                    <a:extLst>
                      <a:ext uri="{FF2B5EF4-FFF2-40B4-BE49-F238E27FC236}">
                        <a16:creationId xmlns:a16="http://schemas.microsoft.com/office/drawing/2014/main" id="{FADB9405-AEAB-4702-9013-7ED8705279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198851" y="4228693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7" name="流程图: 接点 156">
                    <a:extLst>
                      <a:ext uri="{FF2B5EF4-FFF2-40B4-BE49-F238E27FC236}">
                        <a16:creationId xmlns:a16="http://schemas.microsoft.com/office/drawing/2014/main" id="{F233CD1E-D7DB-42AA-A9A2-2445CB4DFA3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585652" y="3919080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8" name="流程图: 接点 157">
                    <a:extLst>
                      <a:ext uri="{FF2B5EF4-FFF2-40B4-BE49-F238E27FC236}">
                        <a16:creationId xmlns:a16="http://schemas.microsoft.com/office/drawing/2014/main" id="{36C78975-0A33-4F92-995A-C7A64F3197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49969" y="4561441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9" name="流程图: 接点 158">
                    <a:extLst>
                      <a:ext uri="{FF2B5EF4-FFF2-40B4-BE49-F238E27FC236}">
                        <a16:creationId xmlns:a16="http://schemas.microsoft.com/office/drawing/2014/main" id="{F5BAB5DD-0087-4C44-9187-0A67E5938E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983355" y="3811974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0" name="流程图: 接点 159">
                    <a:extLst>
                      <a:ext uri="{FF2B5EF4-FFF2-40B4-BE49-F238E27FC236}">
                        <a16:creationId xmlns:a16="http://schemas.microsoft.com/office/drawing/2014/main" id="{A8080CE3-D651-4FC2-B447-83CB74DED4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71146" y="4752635"/>
                    <a:ext cx="142736" cy="142736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1" name="流程图: 接点 160">
                    <a:extLst>
                      <a:ext uri="{FF2B5EF4-FFF2-40B4-BE49-F238E27FC236}">
                        <a16:creationId xmlns:a16="http://schemas.microsoft.com/office/drawing/2014/main" id="{1C62969A-A054-46C6-B26B-6604B8BD7D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80474" y="2813509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2" name="流程图: 接点 161">
                    <a:extLst>
                      <a:ext uri="{FF2B5EF4-FFF2-40B4-BE49-F238E27FC236}">
                        <a16:creationId xmlns:a16="http://schemas.microsoft.com/office/drawing/2014/main" id="{0FE04D9C-40EF-4464-8365-380DC325E8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50212" y="298340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3" name="流程图: 接点 162">
                    <a:extLst>
                      <a:ext uri="{FF2B5EF4-FFF2-40B4-BE49-F238E27FC236}">
                        <a16:creationId xmlns:a16="http://schemas.microsoft.com/office/drawing/2014/main" id="{6F162546-6BE7-4DBA-AF04-B848094A9F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6974" y="3120734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4" name="流程图: 接点 163">
                    <a:extLst>
                      <a:ext uri="{FF2B5EF4-FFF2-40B4-BE49-F238E27FC236}">
                        <a16:creationId xmlns:a16="http://schemas.microsoft.com/office/drawing/2014/main" id="{1E1F2AF7-78D0-485F-B3B2-7A21E50CF6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66318" y="2609790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5" name="流程图: 接点 164">
                    <a:extLst>
                      <a:ext uri="{FF2B5EF4-FFF2-40B4-BE49-F238E27FC236}">
                        <a16:creationId xmlns:a16="http://schemas.microsoft.com/office/drawing/2014/main" id="{B36A666B-8C91-4049-8A4A-C223BEC012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12238" y="3894358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6" name="流程图: 接点 165">
                    <a:extLst>
                      <a:ext uri="{FF2B5EF4-FFF2-40B4-BE49-F238E27FC236}">
                        <a16:creationId xmlns:a16="http://schemas.microsoft.com/office/drawing/2014/main" id="{672ABEE2-1E41-4B7C-A570-62F5ACF8D1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36948" y="2153026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7" name="流程图: 接点 166">
                    <a:extLst>
                      <a:ext uri="{FF2B5EF4-FFF2-40B4-BE49-F238E27FC236}">
                        <a16:creationId xmlns:a16="http://schemas.microsoft.com/office/drawing/2014/main" id="{D554F6D0-9957-43AD-8916-A6D00FA1D9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9684" y="3565493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8" name="流程图: 接点 167">
                    <a:extLst>
                      <a:ext uri="{FF2B5EF4-FFF2-40B4-BE49-F238E27FC236}">
                        <a16:creationId xmlns:a16="http://schemas.microsoft.com/office/drawing/2014/main" id="{4CFCBAA0-AD83-4076-87F5-51628E6A85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20464" y="2634227"/>
                    <a:ext cx="142736" cy="142736"/>
                  </a:xfrm>
                  <a:prstGeom prst="flowChartConnector">
                    <a:avLst/>
                  </a:prstGeom>
                  <a:solidFill>
                    <a:srgbClr val="0000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矩形 168">
                        <a:extLst>
                          <a:ext uri="{FF2B5EF4-FFF2-40B4-BE49-F238E27FC236}">
                            <a16:creationId xmlns:a16="http://schemas.microsoft.com/office/drawing/2014/main" id="{3A6C0DA4-C21D-4246-B279-162360BF0B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5" y="5453672"/>
                        <a:ext cx="697883" cy="73866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9" name="矩形 168">
                        <a:extLst>
                          <a:ext uri="{FF2B5EF4-FFF2-40B4-BE49-F238E27FC236}">
                            <a16:creationId xmlns:a16="http://schemas.microsoft.com/office/drawing/2014/main" id="{3A6C0DA4-C21D-4246-B279-162360BF0B7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70745" y="5453672"/>
                        <a:ext cx="697883" cy="73866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FC309179-F24A-424C-81EE-DAAD008E3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92249" y="2004963"/>
                  <a:ext cx="2931341" cy="29599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5A6868B7-5703-4144-B770-AFB3EE3A7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0391" y="2858740"/>
                  <a:ext cx="2746951" cy="275843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/>
                  <p:nvPr/>
                </p:nvSpPr>
                <p:spPr>
                  <a:xfrm>
                    <a:off x="8371383" y="5485706"/>
                    <a:ext cx="888641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7FF41632-EFA6-4379-9D55-E3E5D639F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1383" y="5485706"/>
                    <a:ext cx="888641" cy="7386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78491B-631E-4550-8846-2ABFB3009989}"/>
                  </a:ext>
                </a:extLst>
              </p:cNvPr>
              <p:cNvSpPr/>
              <p:nvPr/>
            </p:nvSpPr>
            <p:spPr>
              <a:xfrm rot="18760404">
                <a:off x="7802412" y="1601271"/>
                <a:ext cx="2567604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78491B-631E-4550-8846-2ABFB3009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0404">
                <a:off x="7802412" y="1601271"/>
                <a:ext cx="2567604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0E17BB6-A179-4813-AA1E-1A34A18D4126}"/>
                  </a:ext>
                </a:extLst>
              </p:cNvPr>
              <p:cNvSpPr/>
              <p:nvPr/>
            </p:nvSpPr>
            <p:spPr>
              <a:xfrm rot="18760404">
                <a:off x="7459935" y="2655870"/>
                <a:ext cx="3456361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CA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CA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CA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0E17BB6-A179-4813-AA1E-1A34A18D4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0404">
                <a:off x="7459935" y="2655870"/>
                <a:ext cx="3456361" cy="5309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8F12E14-2750-44DA-A7A6-C318DC78A1D8}"/>
                  </a:ext>
                </a:extLst>
              </p:cNvPr>
              <p:cNvSpPr/>
              <p:nvPr/>
            </p:nvSpPr>
            <p:spPr>
              <a:xfrm rot="18760404">
                <a:off x="8991917" y="2758708"/>
                <a:ext cx="2573672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8F12E14-2750-44DA-A7A6-C318DC78A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0404">
                <a:off x="8991917" y="2758708"/>
                <a:ext cx="2573672" cy="5309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18774D-71C5-4C03-A67B-69D5A7F480C7}"/>
              </a:ext>
            </a:extLst>
          </p:cNvPr>
          <p:cNvCxnSpPr>
            <a:cxnSpLocks/>
          </p:cNvCxnSpPr>
          <p:nvPr/>
        </p:nvCxnSpPr>
        <p:spPr>
          <a:xfrm>
            <a:off x="6803737" y="4604795"/>
            <a:ext cx="536287" cy="523569"/>
          </a:xfrm>
          <a:prstGeom prst="straightConnector1">
            <a:avLst/>
          </a:prstGeom>
          <a:ln w="28575">
            <a:solidFill>
              <a:srgbClr val="308BC6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F0F21BF-EBA2-4305-AFC7-8348AC15B8BD}"/>
              </a:ext>
            </a:extLst>
          </p:cNvPr>
          <p:cNvCxnSpPr>
            <a:cxnSpLocks/>
          </p:cNvCxnSpPr>
          <p:nvPr/>
        </p:nvCxnSpPr>
        <p:spPr>
          <a:xfrm>
            <a:off x="7354529" y="5132439"/>
            <a:ext cx="580486" cy="550697"/>
          </a:xfrm>
          <a:prstGeom prst="straightConnector1">
            <a:avLst/>
          </a:prstGeom>
          <a:ln w="28575">
            <a:solidFill>
              <a:srgbClr val="308BC6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86939FDC-6543-4FF4-84A2-0CD65E849BB9}"/>
                  </a:ext>
                </a:extLst>
              </p:cNvPr>
              <p:cNvSpPr/>
              <p:nvPr/>
            </p:nvSpPr>
            <p:spPr>
              <a:xfrm>
                <a:off x="861602" y="931649"/>
                <a:ext cx="3657600" cy="1600200"/>
              </a:xfrm>
              <a:prstGeom prst="roundRect">
                <a:avLst/>
              </a:prstGeom>
              <a:solidFill>
                <a:srgbClr val="E1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86939FDC-6543-4FF4-84A2-0CD65E849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2" y="931649"/>
                <a:ext cx="3657600" cy="1600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6FB66A00-790E-45FD-BCA9-93D23289F300}"/>
                  </a:ext>
                </a:extLst>
              </p:cNvPr>
              <p:cNvSpPr/>
              <p:nvPr/>
            </p:nvSpPr>
            <p:spPr>
              <a:xfrm>
                <a:off x="861602" y="3003054"/>
                <a:ext cx="3657600" cy="1600200"/>
              </a:xfrm>
              <a:prstGeom prst="roundRect">
                <a:avLst/>
              </a:prstGeom>
              <a:solidFill>
                <a:srgbClr val="D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6FB66A00-790E-45FD-BCA9-93D23289F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2" y="3003054"/>
                <a:ext cx="3657600" cy="16002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-to-the-left-silhouette_32536">
            <a:extLst>
              <a:ext uri="{FF2B5EF4-FFF2-40B4-BE49-F238E27FC236}">
                <a16:creationId xmlns:a16="http://schemas.microsoft.com/office/drawing/2014/main" id="{25B2889A-6E02-4A1C-BB77-0FE9A7F73F39}"/>
              </a:ext>
            </a:extLst>
          </p:cNvPr>
          <p:cNvSpPr/>
          <p:nvPr/>
        </p:nvSpPr>
        <p:spPr>
          <a:xfrm rot="16200000">
            <a:off x="2462991" y="2514830"/>
            <a:ext cx="489727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E42A3F8-605A-41C0-BCAB-4894BB988A4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1">
            <a:extLst>
              <a:ext uri="{FF2B5EF4-FFF2-40B4-BE49-F238E27FC236}">
                <a16:creationId xmlns:a16="http://schemas.microsoft.com/office/drawing/2014/main" id="{E8623911-3B7D-4528-8A6F-5987621C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28493"/>
            <a:ext cx="10515600" cy="56636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支持向量机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Support Vector Machine, </a:t>
            </a:r>
            <a:r>
              <a:rPr lang="en-US" sz="3200" b="1" dirty="0">
                <a:solidFill>
                  <a:srgbClr val="0A05DF"/>
                </a:solidFill>
                <a:latin typeface="+mn-lt"/>
                <a:ea typeface="微软雅黑" panose="020B0503020204020204" pitchFamily="34" charset="-122"/>
              </a:rPr>
              <a:t>SVM)</a:t>
            </a:r>
          </a:p>
        </p:txBody>
      </p:sp>
    </p:spTree>
    <p:extLst>
      <p:ext uri="{BB962C8B-B14F-4D97-AF65-F5344CB8AC3E}">
        <p14:creationId xmlns:p14="http://schemas.microsoft.com/office/powerpoint/2010/main" val="3216632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690;#13107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690;#13107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690;#13107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690;#13107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690;#131071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31233</TotalTime>
  <Words>3122</Words>
  <Application>Microsoft Office PowerPoint</Application>
  <PresentationFormat>宽屏</PresentationFormat>
  <Paragraphs>498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微软雅黑</vt:lpstr>
      <vt:lpstr>Cambria Math</vt:lpstr>
      <vt:lpstr>Calibri Light</vt:lpstr>
      <vt:lpstr>楷体</vt:lpstr>
      <vt:lpstr>Calibri</vt:lpstr>
      <vt:lpstr>KaiTi</vt:lpstr>
      <vt:lpstr>微软雅黑</vt:lpstr>
      <vt:lpstr>Arial</vt:lpstr>
      <vt:lpstr>宋体</vt:lpstr>
      <vt:lpstr>华文楷体</vt:lpstr>
      <vt:lpstr>Office 主题</vt:lpstr>
      <vt:lpstr>PowerPoint 演示文稿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支持向量机 (Support Vector Machine, SVM)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1200</cp:revision>
  <dcterms:created xsi:type="dcterms:W3CDTF">2020-04-18T12:12:52Z</dcterms:created>
  <dcterms:modified xsi:type="dcterms:W3CDTF">2024-04-01T11:37:07Z</dcterms:modified>
</cp:coreProperties>
</file>